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42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0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8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3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69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9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1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3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099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76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3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84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0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1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69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23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28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03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71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5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6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7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4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22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90F974-E027-4DB5-B46D-8C3836251CA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82CB6B-946D-4A11-BD3B-41712640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0284" y="1875295"/>
            <a:ext cx="8872447" cy="2437137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KONSEP &amp; DESAIN MODEL BISNIS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67" y="4575674"/>
            <a:ext cx="8825658" cy="861420"/>
          </a:xfrm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Laras</a:t>
            </a:r>
            <a:r>
              <a:rPr lang="en-US" dirty="0" smtClean="0"/>
              <a:t> </a:t>
            </a:r>
            <a:r>
              <a:rPr lang="en-US" dirty="0" err="1" smtClean="0"/>
              <a:t>ratu</a:t>
            </a:r>
            <a:r>
              <a:rPr lang="en-US" dirty="0" smtClean="0"/>
              <a:t> </a:t>
            </a:r>
            <a:r>
              <a:rPr lang="en-US" dirty="0" err="1" smtClean="0"/>
              <a:t>khalida</a:t>
            </a:r>
            <a:r>
              <a:rPr lang="en-US" dirty="0" smtClean="0"/>
              <a:t>, s.</a:t>
            </a:r>
            <a:r>
              <a:rPr lang="en-US" dirty="0" err="1" smtClean="0"/>
              <a:t>st</a:t>
            </a:r>
            <a:r>
              <a:rPr lang="en-US" dirty="0" smtClean="0"/>
              <a:t>.,mm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365125"/>
            <a:ext cx="10965180" cy="6149975"/>
          </a:xfrm>
        </p:spPr>
      </p:pic>
    </p:spTree>
    <p:extLst>
      <p:ext uri="{BB962C8B-B14F-4D97-AF65-F5344CB8AC3E}">
        <p14:creationId xmlns:p14="http://schemas.microsoft.com/office/powerpoint/2010/main" val="34929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134039" cy="770026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Customer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71" y="1472414"/>
            <a:ext cx="7225316" cy="2046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,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agar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setia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Customer relationship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wadah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mempererat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150" y="108488"/>
            <a:ext cx="4122549" cy="3022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186" y="3301138"/>
            <a:ext cx="4752814" cy="33424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3668" y="3519377"/>
            <a:ext cx="6835517" cy="1687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Akuisisi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r>
              <a:rPr lang="en-US" dirty="0" err="1" smtClean="0"/>
              <a:t>Retensi</a:t>
            </a:r>
            <a:r>
              <a:rPr lang="en-US" dirty="0" smtClean="0"/>
              <a:t> (</a:t>
            </a:r>
            <a:r>
              <a:rPr lang="en-US" dirty="0" err="1" smtClean="0"/>
              <a:t>Mempertahankan</a:t>
            </a:r>
            <a:r>
              <a:rPr lang="en-US" dirty="0" smtClean="0"/>
              <a:t>) </a:t>
            </a:r>
            <a:r>
              <a:rPr lang="en-US" dirty="0" err="1" smtClean="0"/>
              <a:t>Pelanggan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(Upselling)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329610"/>
            <a:ext cx="11483163" cy="5050465"/>
          </a:xfrm>
        </p:spPr>
      </p:pic>
    </p:spTree>
    <p:extLst>
      <p:ext uri="{BB962C8B-B14F-4D97-AF65-F5344CB8AC3E}">
        <p14:creationId xmlns:p14="http://schemas.microsoft.com/office/powerpoint/2010/main" val="10959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25840" cy="4351338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perdagangan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profit.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03" y="2603713"/>
            <a:ext cx="10090562" cy="410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75" y="79999"/>
            <a:ext cx="441454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4" y="201352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36182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60" y="1461247"/>
            <a:ext cx="5835370" cy="4195481"/>
          </a:xfrm>
        </p:spPr>
        <p:txBody>
          <a:bodyPr/>
          <a:lstStyle/>
          <a:p>
            <a:r>
              <a:rPr lang="en-US" dirty="0" smtClean="0"/>
              <a:t>Blok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asset-asset </a:t>
            </a:r>
            <a:r>
              <a:rPr lang="en-US" dirty="0" err="1" smtClean="0"/>
              <a:t>terpenting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agar </a:t>
            </a:r>
            <a:r>
              <a:rPr lang="en-US" dirty="0" err="1" smtClean="0"/>
              <a:t>sebuah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yang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, </a:t>
            </a:r>
            <a:r>
              <a:rPr lang="en-US" dirty="0" err="1" smtClean="0"/>
              <a:t>menjangkau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mempertahankan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43" y="9040"/>
            <a:ext cx="3912442" cy="2420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381" y="2429436"/>
            <a:ext cx="5534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365125"/>
            <a:ext cx="11087100" cy="6309995"/>
          </a:xfrm>
        </p:spPr>
      </p:pic>
    </p:spTree>
    <p:extLst>
      <p:ext uri="{BB962C8B-B14F-4D97-AF65-F5344CB8AC3E}">
        <p14:creationId xmlns:p14="http://schemas.microsoft.com/office/powerpoint/2010/main" val="11030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Activities (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kegiatan-kegiatan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r>
              <a:rPr lang="en-US" dirty="0" smtClean="0"/>
              <a:t>, </a:t>
            </a:r>
            <a:r>
              <a:rPr lang="en-US" dirty="0" err="1" smtClean="0"/>
              <a:t>menjangkau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mempertahankan</a:t>
            </a:r>
            <a:r>
              <a:rPr lang="en-US" dirty="0" smtClean="0"/>
              <a:t> costumer relationship,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93" y="3893127"/>
            <a:ext cx="6136341" cy="25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5125"/>
            <a:ext cx="11178540" cy="5921375"/>
          </a:xfrm>
        </p:spPr>
      </p:pic>
    </p:spTree>
    <p:extLst>
      <p:ext uri="{BB962C8B-B14F-4D97-AF65-F5344CB8AC3E}">
        <p14:creationId xmlns:p14="http://schemas.microsoft.com/office/powerpoint/2010/main" val="19717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676" y="1290919"/>
            <a:ext cx="8946541" cy="2243851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Key Partners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jalannya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Perusahaan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. Perusahaan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aliansi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mengoptimalkan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resiko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143" y="4114800"/>
            <a:ext cx="4716836" cy="2743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38402" y="3706573"/>
            <a:ext cx="7117741" cy="2585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Kemitraan</a:t>
            </a:r>
            <a:r>
              <a:rPr lang="en-US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Aliansi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non </a:t>
            </a:r>
            <a:r>
              <a:rPr lang="en-US" dirty="0" err="1" smtClean="0"/>
              <a:t>pesaing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Coopetition : </a:t>
            </a:r>
            <a:r>
              <a:rPr lang="en-US" dirty="0" err="1" smtClean="0"/>
              <a:t>kemitraan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antarpesaing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Usaha </a:t>
            </a:r>
            <a:r>
              <a:rPr lang="en-US" dirty="0" err="1" smtClean="0"/>
              <a:t>patungan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pembeli-pemasok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diandalkan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904565"/>
            <a:ext cx="9867900" cy="3272397"/>
          </a:xfrm>
        </p:spPr>
        <p:txBody>
          <a:bodyPr/>
          <a:lstStyle/>
          <a:p>
            <a:r>
              <a:rPr lang="en-US" dirty="0" smtClean="0"/>
              <a:t>Business Model : </a:t>
            </a:r>
            <a:r>
              <a:rPr lang="en-US" dirty="0" err="1" smtClean="0"/>
              <a:t>sebuah</a:t>
            </a:r>
            <a:r>
              <a:rPr lang="en-US" dirty="0" smtClean="0"/>
              <a:t> template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di </a:t>
            </a:r>
            <a:r>
              <a:rPr lang="en-US" dirty="0" err="1" smtClean="0"/>
              <a:t>bangun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dijalani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Konsep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Alexander </a:t>
            </a:r>
            <a:r>
              <a:rPr lang="en-US" dirty="0" err="1" smtClean="0"/>
              <a:t>Osterwalder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Yves </a:t>
            </a:r>
            <a:r>
              <a:rPr lang="en-US" dirty="0" err="1" smtClean="0"/>
              <a:t>Pigneur</a:t>
            </a:r>
            <a:r>
              <a:rPr lang="en-US" dirty="0" smtClean="0"/>
              <a:t>,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rumit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5203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43235"/>
            <a:ext cx="8946541" cy="2560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Cost Structure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biaya-biaya</a:t>
            </a:r>
            <a:r>
              <a:rPr lang="en-US" dirty="0" smtClean="0"/>
              <a:t> yang </a:t>
            </a:r>
            <a:r>
              <a:rPr lang="en-US" dirty="0" err="1" smtClean="0"/>
              <a:t>dikeluarkan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terpenuhi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</a:t>
            </a:r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Periklanan</a:t>
            </a:r>
            <a:endParaRPr lang="en-US" dirty="0"/>
          </a:p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Transportasi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42" y="3587154"/>
            <a:ext cx="4158599" cy="30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Kanvas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6319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bantu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Kanvas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dicetak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orang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mendiskusikan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model </a:t>
            </a:r>
            <a:r>
              <a:rPr lang="en-US" dirty="0" err="1" smtClean="0"/>
              <a:t>bisnis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11079480" cy="6469380"/>
          </a:xfrm>
        </p:spPr>
      </p:pic>
    </p:spTree>
    <p:extLst>
      <p:ext uri="{BB962C8B-B14F-4D97-AF65-F5344CB8AC3E}">
        <p14:creationId xmlns:p14="http://schemas.microsoft.com/office/powerpoint/2010/main" val="1401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306593"/>
            <a:ext cx="10515600" cy="593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 Blok </a:t>
            </a:r>
            <a:r>
              <a:rPr lang="en-US" dirty="0" err="1" smtClean="0"/>
              <a:t>Bangunan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900001"/>
            <a:ext cx="10515599" cy="5514246"/>
          </a:xfrm>
        </p:spPr>
      </p:pic>
    </p:spTree>
    <p:extLst>
      <p:ext uri="{BB962C8B-B14F-4D97-AF65-F5344CB8AC3E}">
        <p14:creationId xmlns:p14="http://schemas.microsoft.com/office/powerpoint/2010/main" val="20342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228600"/>
            <a:ext cx="10515600" cy="6848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" y="228600"/>
            <a:ext cx="10515600" cy="6446520"/>
          </a:xfrm>
        </p:spPr>
      </p:pic>
    </p:spTree>
    <p:extLst>
      <p:ext uri="{BB962C8B-B14F-4D97-AF65-F5344CB8AC3E}">
        <p14:creationId xmlns:p14="http://schemas.microsoft.com/office/powerpoint/2010/main" val="3752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350" y="2913680"/>
            <a:ext cx="10179453" cy="31306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sekelompok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lain.</a:t>
            </a:r>
          </a:p>
          <a:p>
            <a:r>
              <a:rPr lang="en-US" dirty="0" smtClean="0"/>
              <a:t>Value proposition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, </a:t>
            </a:r>
            <a:r>
              <a:rPr lang="en-US" dirty="0" err="1" smtClean="0"/>
              <a:t>manfaat-manfaat</a:t>
            </a:r>
            <a:r>
              <a:rPr lang="en-US" dirty="0" smtClean="0"/>
              <a:t> yang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menjual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organic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vegetarian.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0" y="452718"/>
            <a:ext cx="9835371" cy="185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65125"/>
            <a:ext cx="11033760" cy="6012815"/>
          </a:xfrm>
        </p:spPr>
      </p:pic>
    </p:spTree>
    <p:extLst>
      <p:ext uri="{BB962C8B-B14F-4D97-AF65-F5344CB8AC3E}">
        <p14:creationId xmlns:p14="http://schemas.microsoft.com/office/powerpoint/2010/main" val="36315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481" y="2110902"/>
            <a:ext cx="7097425" cy="4195481"/>
          </a:xfrm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persis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Segmentasi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Demografis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data statistic </a:t>
            </a:r>
            <a:r>
              <a:rPr lang="en-US" dirty="0" err="1" smtClean="0">
                <a:sym typeface="Wingdings" panose="05000000000000000000" pitchFamily="2" charset="2"/>
              </a:rPr>
              <a:t>penduduk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pendapatan</a:t>
            </a:r>
            <a:r>
              <a:rPr lang="en-US" dirty="0" smtClean="0">
                <a:sym typeface="Wingdings" panose="05000000000000000000" pitchFamily="2" charset="2"/>
              </a:rPr>
              <a:t>, rata-rata </a:t>
            </a:r>
            <a:r>
              <a:rPr lang="en-US" dirty="0" err="1" smtClean="0">
                <a:sym typeface="Wingdings" panose="05000000000000000000" pitchFamily="2" charset="2"/>
              </a:rPr>
              <a:t>umur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pendidikan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jenis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kelamin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pekerjaan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sym typeface="Wingdings" panose="05000000000000000000" pitchFamily="2" charset="2"/>
              </a:rPr>
              <a:t>Geografis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Berdasarkan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wilayah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sym typeface="Wingdings" panose="05000000000000000000" pitchFamily="2" charset="2"/>
              </a:rPr>
              <a:t>Psikografis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gaya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hidup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kepribadian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sym typeface="Wingdings" panose="05000000000000000000" pitchFamily="2" charset="2"/>
              </a:rPr>
              <a:t>Perilaku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pengetahuan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sikap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pemakaian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terhadap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produk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tertentu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6" y="424853"/>
            <a:ext cx="4362502" cy="58815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08979" y="452718"/>
            <a:ext cx="4741855" cy="1400530"/>
          </a:xfrm>
        </p:spPr>
        <p:txBody>
          <a:bodyPr/>
          <a:lstStyle/>
          <a:p>
            <a:r>
              <a:rPr lang="en-US" dirty="0" smtClean="0"/>
              <a:t>Customers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0" y="876386"/>
            <a:ext cx="9415630" cy="5528449"/>
          </a:xfrm>
        </p:spPr>
      </p:pic>
    </p:spTree>
    <p:extLst>
      <p:ext uri="{BB962C8B-B14F-4D97-AF65-F5344CB8AC3E}">
        <p14:creationId xmlns:p14="http://schemas.microsoft.com/office/powerpoint/2010/main" val="37071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382" y="1998920"/>
            <a:ext cx="10242248" cy="41698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 smtClean="0"/>
              <a:t>Channel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menggambarkan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berkomunikasi</a:t>
            </a:r>
            <a:r>
              <a:rPr lang="en-US" sz="2400" dirty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Segmentasi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menjangkau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Tambah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Proposisi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Saluran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sentuh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kejadian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alami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Macam-macam</a:t>
            </a:r>
            <a:r>
              <a:rPr lang="en-US" sz="2400" dirty="0" smtClean="0"/>
              <a:t> channel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, </a:t>
            </a:r>
            <a:r>
              <a:rPr lang="en-US" sz="2400" dirty="0" err="1" smtClean="0"/>
              <a:t>makin</a:t>
            </a:r>
            <a:r>
              <a:rPr lang="en-US" sz="2400" dirty="0" smtClean="0"/>
              <a:t> </a:t>
            </a:r>
            <a:r>
              <a:rPr lang="en-US" sz="2400" dirty="0" err="1" smtClean="0"/>
              <a:t>kreatif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channel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makin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peluang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unggul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persaingan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menjaring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884" y="234727"/>
            <a:ext cx="8758450" cy="14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9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1083</TotalTime>
  <Words>537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Century Gothic</vt:lpstr>
      <vt:lpstr>Garamond</vt:lpstr>
      <vt:lpstr>Wingdings</vt:lpstr>
      <vt:lpstr>Wingdings 3</vt:lpstr>
      <vt:lpstr>Ion</vt:lpstr>
      <vt:lpstr>Organic</vt:lpstr>
      <vt:lpstr>KONSEP &amp; DESAIN MODEL BISNIS</vt:lpstr>
      <vt:lpstr>Pendahuluan</vt:lpstr>
      <vt:lpstr>9 Blok Bangunan</vt:lpstr>
      <vt:lpstr>PowerPoint Presentation</vt:lpstr>
      <vt:lpstr>PowerPoint Presentation</vt:lpstr>
      <vt:lpstr>PowerPoint Presentation</vt:lpstr>
      <vt:lpstr>Customers Segment</vt:lpstr>
      <vt:lpstr>PowerPoint Presentation</vt:lpstr>
      <vt:lpstr>PowerPoint Presentation</vt:lpstr>
      <vt:lpstr>PowerPoint Presentation</vt:lpstr>
      <vt:lpstr>Customer Relationship</vt:lpstr>
      <vt:lpstr>PowerPoint Presentation</vt:lpstr>
      <vt:lpstr>Revenue Streams</vt:lpstr>
      <vt:lpstr>PowerPoint Presentation</vt:lpstr>
      <vt:lpstr>Key Resources</vt:lpstr>
      <vt:lpstr>PowerPoint Presentation</vt:lpstr>
      <vt:lpstr>Key Activities</vt:lpstr>
      <vt:lpstr>PowerPoint Presentation</vt:lpstr>
      <vt:lpstr>Key Partners</vt:lpstr>
      <vt:lpstr>PowerPoint Presentation</vt:lpstr>
      <vt:lpstr>Cost Structure</vt:lpstr>
      <vt:lpstr>Kanvas Model Bisnis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&amp;DESAIN MODEL BISNIS</dc:title>
  <dc:creator>user</dc:creator>
  <cp:lastModifiedBy>asus</cp:lastModifiedBy>
  <cp:revision>43</cp:revision>
  <dcterms:created xsi:type="dcterms:W3CDTF">2019-02-12T05:17:37Z</dcterms:created>
  <dcterms:modified xsi:type="dcterms:W3CDTF">2021-12-15T15:09:43Z</dcterms:modified>
</cp:coreProperties>
</file>