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68" r:id="rId2"/>
    <p:sldId id="269" r:id="rId3"/>
    <p:sldId id="270" r:id="rId4"/>
    <p:sldId id="279" r:id="rId5"/>
    <p:sldId id="276" r:id="rId6"/>
    <p:sldId id="280" r:id="rId7"/>
    <p:sldId id="285" r:id="rId8"/>
    <p:sldId id="281" r:id="rId9"/>
    <p:sldId id="257" r:id="rId10"/>
    <p:sldId id="282" r:id="rId11"/>
    <p:sldId id="283" r:id="rId12"/>
    <p:sldId id="28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7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E0028-DDBA-4443-B21E-4A1520917DEA}" type="datetimeFigureOut">
              <a:rPr lang="en-ID" smtClean="0"/>
              <a:t>31/10/2023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04AB1-5CC3-4B3A-9A61-447B76D2F6F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87310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B4B24F-31B5-4106-BBD5-244A36319431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244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B4B24F-31B5-4106-BBD5-244A36319431}" type="slidenum">
              <a:rPr lang="en-US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649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1B947E6-434E-47EB-86BB-56D38C3DC4E0}" type="slidenum">
              <a:rPr lang="en-US">
                <a:solidFill>
                  <a:prstClr val="black"/>
                </a:solidFill>
              </a:rPr>
              <a:pPr eaLnBrk="1" hangingPunct="1"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09907B-359F-4A47-9B87-80548993E50A}" type="slidenum">
              <a:rPr lang="en-US">
                <a:solidFill>
                  <a:prstClr val="black"/>
                </a:solidFill>
              </a:rPr>
              <a:pPr eaLnBrk="1" hangingPunct="1"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6E56AD-CCA9-46EB-903B-BD8F9FAE3370}" type="slidenum">
              <a:rPr lang="en-US">
                <a:solidFill>
                  <a:prstClr val="black"/>
                </a:solidFill>
              </a:rPr>
              <a:pPr eaLnBrk="1" hangingPunct="1"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02023-14BE-4106-9A74-6D179B4EE8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03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02023-14BE-4106-9A74-6D179B4EE8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16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4240" y="873760"/>
            <a:ext cx="7848600" cy="2057400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>
              <a:defRPr/>
            </a:pPr>
            <a:b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PENULISAN LAPORAN DAN PRESENTASI BISNIS</a:t>
            </a:r>
          </a:p>
        </p:txBody>
      </p:sp>
      <p:sp>
        <p:nvSpPr>
          <p:cNvPr id="2" name="AutoShape 4" descr="data:image/jpeg;base64,/9j/4AAQSkZJRgABAQAAAQABAAD/2wCEAAkGBxQREhUUExMVFhUXGBoYGBgYGR8bGBgWGBgXFxoWGBoYHSggGBolGxUcITEhJSkrLy8uHR81ODQsNygtLi0BCgoKDg0OGhAQGjQkHCQvLi8sLDcsLCwsNC00Li4sNywsLCwsLC8vLDc0LDQxLCwsLCwsLCwsLCwsLCwsLCw3N//AABEIAMwA9wMBIgACEQEDEQH/xAAcAAEAAgIDAQAAAAAAAAAAAAAABQYEBwIDCAH/xABEEAACAQIEAgcEBggGAgIDAAABAhEAAwQSITEFQQYHEyJRYXEygZGhFEJScrHBCBUjYoKi0fAkM5Kys8IWU1STNUNE/8QAGgEBAAIDAQAAAAAAAAAAAAAAAAMFAQIEBv/EACoRAQACAQMCBgAHAQAAAAAAAAABAgMREjEEIQUyQVFhgSJCcZHB0eET/9oADAMBAAIRAxEAPwDRtKUoFKUoFKUoFKUoFKUoFKUoFK52rTMQqgsTsAJJ9AKy8JwbEXWyW7FxmgmAhmBuYjzoMGlWLAdB+IXyQmEuyu4YZJnTu5yMx02E1LcP6puKXc3+H7MiI7RgM0+BEjTzig7OpTDl+K2u6WUK+fSVClY73KJga84r0xieDYe4pR7Nsqd1yiDz1HOtUdUvV7i+G4vtsTkUOrWwqsG5Bw0g/uHSK3NQQH/heA5YSwPMIJ/CoodVnCxthV+JPyYkVdKUGtT1JcMmYvehuafAAH51FXeoPCliRibwBJIUBYA5KCZPlJmtv0oNG43qAlz2WMyppAdM7TzMrlHuj41GY3qGxQaLWItMsalwVM8wAM2kRrPjXoWlB5mx/UpxFCBbFu7I1IYKAfDvb1FcQ6q+J2cv+Ga4TOlvvZYj2jtrPKdjXq6lB4+xnQbiFlM9zCXVEgRALa+CA5j8Kjb/AAPEohd8NfVFiWa2wUSQBJIgSSB769p1wuWVb2lB9RP40HiPsG1OVoG+h0rrr2zf4bZdSrWkKnQgqII8COdR1zolgiCv0WyAQQYQCQRBEig8b0r1Nxvq74bZsu9vB2gwiCRm3YA6MSNjSg8s0pSgUpSgUpSgUpSgVOdCuEJjMbYw9wsEuMQxXcKFZiwnwCzUHUt0Sn6dhQDBN+0PDe4o/Og9FL1M8LgTZefK64nz1Y1M2urnhilWGDtZlIIMQZGx7sCaslxsyEjmsj4VU8fxPswC7NDMF3nUyZ1OwAJPkKCfTgmFQhhYshhrmyLmnxmJmskvaX7A+FUteNWzuWBBYEQZAVspY/uzzr5h+MI9wIoOqkgkqJICErEzMXBy8aC6NxK2PrfAGupuL2/Bj7v6mqUnFHgQudjuAGXIdO5sZbXnA03p9JxRBhEBMRodNFOsnXViP4T4xQXCxjRdvoACAEuNr4zbA+TGpWqt0TW4b103I7ttAsb95nLE+HsL8KtNApUY9zEAmFJ9yEf8in5V8+mXhvbk+GVl+alxQSlKixxRx7VqPIFif5raj50/XaD2lZfvFB8i80EpSsCzxa2/s5m9BP4V2/T08SPVWH5UGVSsX9ZWf/bb/wBQ/rWSrA6ggjyoPtKUoFKUoKp1m8UfC4C5ethS6skBwSveYKZAIOx8aVDdefEDY4boobPcRSD65p/l+dKDzBSlKBSlKBX0CtpdWXVba4nh+3u33TUrlWJEHRtQZUwRy1BrcPBerXh2FgphwzCRmfUwTmg+MHYmSIGtB5d4bwDFYggWcPdeSQIQwSokidpA5enjV+4N1I468f2zJZXx9onSQcsgxOhnUeBr0dbtonsgDxgb+vjX03qhvnx081mdJaw4D1I4OyFN9mvMNTyUnLBWNisyRoCJ3MVeOGdFcJhbZSzYtqIHKZIBgmdyJ3OtSVzERuQJ018fDWsBOMWmZVFwEtIGo3EePjmERvM7Vy38Qr+SJltsZ+AM2k+6B8oqrYrCI+jqGAJgESNQVmD5Ej3mrNwk/sgPsll/0sy/lUFilh2H7x/Gu+s6xEtGCnD7Q2tpvm1APe+1rz86yFUDYAc9PE865V137y21LOwVQJLMYAHiSayOylUnivWNZtkiyjXSOZOVfmJ+VdeC6b3biBuytiZ073IkbzUsYbz6Nd8TOjZnR1e9dP3V+ALf9qm6rnQXFm/Ya6VClnIga+yAtWOo5jSdGylnppfa5iVtYBr1vD3DbZ0vLmMKGJCMo5HaTWVe6d2BZw11EvXRiswtrbXM8pOYFZmQQQY5g1XOifCMbdTFtaxP0dLuLvyrWQzESF7RWaCJA05aVw4nwRsNi+F4LB3FVrVvEXFe6ucE7s7KCNWZztET5VgXXgXSizi3e0ou27qAM1q9ba3cCnTNlcAlZO/mK6MR04wCXDbbFWwwMHWVB2gsBlB99UfCricVZ4hjLlwHG2bV3Ci1aTKLWUyTqSWLASDOx+Ft6LpgP1Zajsfo/YjtJyxOXv555zMzQT3EL+GCq19rIRoCtcK5TOoALaGvmFw+GuDNaFsj7VogfNK1Bavf4Lhy3EuXLH0+4bSZS7vhbZYoMm7enhU7hbgtYu9jMFhLljD2sJcN4PbNpbt0d5FCHdhGreGlBsf6AvIuP42/M1jvwO0dSNfEqp/Fap/R/oemOwtrF4nEYlsRftrdDpedBa7RQwW2inKAAQNQdqiL3SHGnB5Dduxh8Zcw2JxFlA13srY0uKNRqSATG4oNjfqeNrjjyEBfgkUHDro2vADwh/xN01F9Cri9i91eINjLP1WfLmtwJYOVAM7aECKjOhXSy9isZdW7pZu2zewmgBNpLhtMfEyQG9GB50Fn7DEDZh/9n5G0Y+NSNkHKJ3gT689gPwqB6L8cuYq9jVcIEsYg2bZUEEhVBJYkkEyTtFWGg1J+kZjsmDs2ss9pcOs+yUgzEayCRXyor9JPGj/C2YObvXAeQGqsPU934UoNG0pSgUpVj6MdCcZxAjsbcL9t5C8vAEnfkOR8DQbG/Rw4tFzEYYjRgLgIG50UhjPKBAA+s3lW9r1aq6CdVx4X/i7l3NeQBiq+yFEl18yVkDzAPOBtd9RUPUU3Y7RDMcoXHcSNt4ySoCknNB77ZO6I1gxz51HfrnEXAxs2p1GUQTO+aWJUCQViYIkyNDE8+HRmDFVLLsxAJHodxXYBXn4tWPRKg8bwZrr3PZVWAjUsZyurMV0hv2hgg/VWsnD8CtK2Y5mIywSYgIVKrCwGAKgjMDsPAVJ0pvsOHCz/AJi/ZuN/MFufjcqJ4msXW+PxAqWwOly6PHI3vIK/hbFR3Gl/aeoFeg6edcVZ+EU8o67dCKWYgKoJJOwA1JrTXS3pO+NuQCVsr7CeP7zeJ/Crr1ocSNvDLaUwbrQfuJBPzKj41r/AdHr15UZQuV5CmeYKqRABI1ceXiRVjgpERulz5bTM6Qiqs/Ra12ihJiWInw0nxFRPGeFfR+zIbOtxcytGWdYjKTmBAiZjfyrL6PN3WHn+VdPMdmlO1m9er6zlwVvzZz/OR+VWG9dCKWbQDfn8hUR0Mt5cDh/O2rf6+/8A9qmSJ3qttzLqYicStnYtHiUYD4lYp9Lskg5knYE7x4Sa7LmBtNqbaE+ag/lXA8Nt8lK/cZkHwQitRxw6YdXd07IPcjOy5cz5RAzEamBULier/h1y4bjYVcxOYgM6ozeLW1YIx9RUy3C05Fx6tm/5M1dP6kQbRPmifkoIoPuL4DZuXcPdIIbDFjaCmFGZchlRvAOlSF60HUqwlWBBB5g6EVHfqphtdb0zXAPgtwU+h3xteny2/mYMaCu2+huKsKbOE4jcs4fXLbNtHa2pOq23YSBrp4VmHo/iMHh7Vrhz2hkZmuLiAT25bcs66qZkyAeVSwTEjmkfek/8YFfO3xA+oT6qn5XRPwoKf/4hjRh8UM1hb2NuoLotErbtWPZfJmEsxUnkK7T0PvYXFYG9ZvXb6WWNplfIOzsOhU5YAJAIUxrsKtn066P/ANc+51/BXHzoOLEe1bP8BJP86pQVLonjruEfELeweKm/irjh1QFIdoUk5pAjWtg1HWeMIzBYIJMCSk/BXJ+VSNB57/SPxSNi8OgPfS22YQdFYqVM7GSHH8PpKor9IC6rcU7rAkWUVh9khn0PuIPvr7Qa1Aq69EOrLGY+Gym1aP12XXeDCkjWATBI5eINbu6ueg+AsWLd+0hdnUNmue0JA08tOXmdBJFXt3VFkwqqJ8AAPyFBrnoj1PYTCqDfAxFznmHd1BBAB5an4jcia2Lh8OttcqKFUcgIFYHEOO2rUic7jTKupJnLGnPfT91vA1j3PpN1gUaLbBXQ7ZcwXRtSXIIbSACG3laCbIrF4Wf2YX7Ep/oJX8BWXUfhb69vdRSDmVbmmuplD7oRfiaDvcQa4118SwpeIdlHPL/f96VxtW4hZJgAanU6RJjc6V5zPTZkmvymr3h2swG5r5n8Afw/GvqqBVcTjlwY3sXyhJIEDUyJUk/L31z2tEcp8WC2Xdt9I1T+Fntj5oPkx/rWLx1e8p8qyEb9smkSrj5oY/GuHHl0U+ZH9/CvQdFOuGHJflp3rb/zMP8Adf8AFao7YtyoTMcqzAEDfeYEt75raXWRwnt7Nu4N7TGdPquAD81X51QrWBReUnzq86eN1IcOa22yItWWbYE/341K8OtNaDExqPhE1l1J2uj911bMFUQsgmSVfYws8tdannSveUEXtM9m8OB2Ozw1hPs2ra/6UA/Ks6uKDQelcqp1mUpSgUpSgUpSgUpSgUpSgRSlKDyp1zurcWxBVgfZmDMEKAQY2Om1Kiusb/8AJ4s8jdJHoYI+Rr7QbZ/R76UG5bfB3Jm2M1swYy7ROwPlpoBAOprbPEuHLeyT9U6jWGQiGQwRod/UCvI3Qrj74DF2ryTAYBgI7yk6jX+o5iQCa9g4W+LiK67MAR7/AEoMXB8LtWRoPexJ1nNIB0UltTAGutfW4iCYtqXgwTso3nU7xHp51jFCrsoW7cIOZczAL3vOdgCRty56Gst8GX0du7HsLoNoMkanWflQYr9+RdbMTClLeYLqTEkbjuwfXzrittla1cKqizkKgahX9mT94qI8yfTOa9bs6aDnlA1+A1NYXE7jsjA5babhiZaZ7sCNDIEeo8IoJO+NNN6jcMlwAdowJOkgf34fOpHD3c6K32gD8RUfde5nIyDINc06zE7esf3vT+I00vFvf+EuOWR2Y56+tU7pna7K/avL5f6kMj5H5VYeNY82LRuRm1Agab8+dQ/GWGKwIvAQR3jziDlYSaqcukxMevK06CLUyVyT5Znb+6buX81zDMvslzOnJrVyNfvQPfWVxtf2fow/MfnUFwDFZ8Hb8bdxFPotxT/tqxcUWbTfH4Gr3wy27D9/0rupx/8APJNPbsrV60HUqwlSII8Qa1lx7grYZ41KH2W8R4HwNbQrqxFhbilXUMp3B2q3w5pxz8OLLii8fLUFS/Ccbdu3sPbLnLntqANBAYaGN9BzqwY/oUjGbTlf3W1Hx3Hzrr4B0UvWcVYdzbKrcUmCZ+BUV2Wz47Vnu5K4b1tHZt6lKVWrApSlApSlApSlApSlApSlAr4zQCTsNa+1i8V/ybv3G+OU0HjTjikYm+DuLtwH1DmlYl66zszOxZmJZmJkliZJJO5J50oOFelOojpO2KwjWbkl7BgMSTmUiQZI38pJ3OgIFea6uHVZ0ibA8QtNpkuMEeSB3W0mSQBBPPTyJAoPV2KulFJCFzp3REmTHPlUdevXIJukWlI0VJa6Y3gj8gd6kwQy6HQjfyNRIsFSCVVAsjtGguzExmHrJ9c3lQAMoUootgxLuJcjfUzMnMd+c+/iUBMoM5BGZrhiFgMDliCNPIjfnXNGzMoW21wjXtLkARptA1OvIDbnBrLGCzGbjFt+79XfTQc9BvQdPArwKMoYPkcjMNiD3xA5KM2UfdrnxLEdkJCM5JgBRJ2J9w0rmFCXhAADoRpoJQyB8GPwNd+I01rj66m7Fr7Nq8oviOH7WzctxuCB67j8qr3Qxu1s3rDHTePJxlP4fOrPh8UryVkg+X98iKqWAJw/EGTYOSNf3u8vz0rzmSNLRM/ouOkmb4cmOOfNH1y4dGHy/SLJ3Ckj1XQ/lV9xPett5r+VULidvscf5XPwuAof5pq+YNs9pD9pB8xVt4Pb8N6e0ofFY3Xrlji0RP2rNfak0wFqCe2BAmYK6RvO8RXXnwgE9qG3OjSdASdF15VcqtgV2YITes/fPyt3D+MVnNiLC6LbdzlzQqMx1IEeE619wWIFy+oFl7YCuwLLlJP7Mbb/AFzQTVKUoFKUoFKUoFKUoFKUoFKUoFQnTfENbwGKdGyutpmU+DASDrodfGpuqj1sYtrXCsS6GDljadGIU/Img8lUpSgV9ViCCDBGoI3B8a+UoPVXU90kOOwCZ/8AMtyjbaxsREae7TbWJq43cGjEllDEiNdRHodOdeauo/pG2FxwtE/s7wIIJ2YCQQNiTHroPOvTtAFKib3GCLrWxaJylQTMRmKhS2mgbNpE7GYisL6PicSDnPZp3QBqpkd5iUIOYEnJqwjJmG9BIcQxaHLDAuhDiPAEo+u05Swj+lSFwSKgLyYazv3310XZSVKEgbAkE6mW1OpqV4Nie1sW2O8Q33l7re7MDWl4i8TViLRr2cGKggCBGseW0x4VW+kvC7ly/bu2VkgCTIABVpBk+vLwqztZGaYGYCJ5x4VwxOBW6AGBIHmR+HpXmpwzeduku7B1E4bb6/4hukHDlvdm7llyyO4Mx2Lf9TUz0fecPb0IyjJrv3CU18+7WRawwAAGgGwFdfDdO0UbLcb+aLh+bmrboentjmbWjTVDlzWvWKzPaOGJiLBzkrasDVpZzr4AwBzBM61jszLlIv4dQNGhROYBSY13kn3Ee/vx1pu0YLZtQw1e4dCYOgXWdQJ2rGtZ11L4RFBjuiQGgTr3eQ/CrJAXcZorfSbhViwGS1I0zAmQuw2n3+mTw1s19mm6RkkdpsM7ahBuB3RWLe4gCQBiiJUaWrQYEkFe6cp+spMfHSsjgLZnutnuvGUTcXLrqTlWBA91BNUpSgUpSgUpSgUpSgUpSgUpSgVrzr2xrWuFPlAOd1Qz4NOo89K2HWqf0iMcEwFu2QT2tzQz7LJlaT46Zh76DzlSlKBSlKDsw94oyuphlIIO+o12Oh9DXrnq54/9OwFm6fby5XEgkFdNYJ3jnrzIExXkKttdQPSdrWJOEeTbuAlddFYfgDPiNzuToG+OKYxbHfySziJ20WSAT5ZjHvqtcU4vedWjwMKDAPkTz99WriuF7W2y89x6iq/g+B3H1buDz3+H9ahybtdIc+XfM6Rwq3bX7o7oyDvanQmPZjXSSP73q59DEZLbW2GxDjSJDjUwPFlJ99SFnhCW1OQAvBhm1huRjwmorgvGO0NrtDF4NctOschBzGNiGCoeUlorNKTHdtjxzWdZTnEMUbQBW09wkxCxPqSdhE1hNicQSGYW7KAjMGOYlZE6iADlzfLfWs7idtWtNnDFQJIXcgakecioizYyZmWwqk5RnvPLMc2zDUwASZn3VJERCZwTEB2Hev3yBsoy2jIZe9sD46zuCPKQ4LZ7M3UFsW1DKVAM6FBJPgZB/s1Hm/mBJvXL0H2bCndiRAYboPHlG9ZvCQe2uEoULKpIYyzZSyBzGxKgVkfOKYXNc0wyXCQsu7QIk6RBmN4866cmVRAwtsCc86nugR7/AGtztFZnE7Ad0BtG4CGmTCgSmjeO8geRrCw2Du6FcNYtqYOVjmaY5wIBmBziDvQdN3H7D6aixl0W3LSBrJnYnXbapLgl7tM75i2qrJXKTlUGY5e1WVgrbqDnySTPcED0139a6xbuqzlVRgzZtWII7qrEBT9nxoM2lYvbXOdr4OI+YFPpTDe0/uyn/tQZVKxPpwG6XB/Azf7AafrK2PabJ98FP94FBl0rHtY+0xhbiMfJgfwNdwYeIoOVKUoFKUoFKUoFaU/STxq9nhbJBzFmuKeWUAqwPOZZY9+3Pddef/0ksUrYnC2x7SI5PhlYplPrKt8BQacpSlApSlArJ4bjnw91LtswyGR/TSDqNNCDWNSg9ndGOLDF4W1fBHfRSYIMNAnbT4VK1o39HnpMxNzBuSRGe2TGnivj+PuA13XjXYW2KRmAkTQl2XiuU5iAI1naKpd7D4fDvcu2O0uXCDGZpVRNtiqk6mTaXcn1iuGJxb3DLsT+Hw2qGt4G/cOVrjRIjKBLRJOi8jMROw2qCcszw5pzTPDaFq4HUMpkMAQfEESDVfvYVZdlw7XWXQNdeAWGYZRPKJ1jnWb0YRkw62mkG13Nd8o9if4SK6uJ4QdpmFm7eY6xni2vdyGATAJG+lTumHRduuqtmvr5JYTYqymJ1hiO7r9qdK+8GEXlPZ3VDW3Ge60s5BtHUEyCJbkJg1kYXCX8qgG1ZWDKossNsoBOmg30rnfwfZ3Ld0m45zwdzCm0y6KviwB25+FBLUrE+nT7Nu638OX/AJMop9IuHayR991H+zNQZdKxZvHlbX3lvyFOzun66D0Qn8WoMqlYn0Vzvff3BAPmhPzri+BQCWe5HMm64HvAYCgzCa6nxSDd1HvFYEYf6tsXD+6ubXzY933k1i8T4qmGQvc7CwADq5BYaE6qmg2J9o6CgkruNstoSr+QGc/BQTWDisXhkEm3AHinZ/O5l/GtB9JeuPHXblxbDrbthiEKgZoVjDeEMsSrZhvVCxvGsRe/zb919MvecmVmYOuomg9Fca6zeGYbTvsZKwjAsCphgQrysTzidYmDUDj+uvCKAbNrEuSdQ1wqVEb6kg68q0JSg3Fj+vO7I7G20RqLhTQ+AKpqI8Yr4Ov3E/8AxbPvZp+UD5Vp6lBvk9f9sf8A8bnzzgfLX8alB164GBNu8TzhRA8tTXnKlB6fs9c/CyoLXXUkAlezclZ5EhYkeRIrT3XH0lw/EcXbvYZyyi3lMqykEEn6wHjyqg0oFKUoFKUoFKUoJXoxxh8HibV+2YKsJ1gFZEgxy56yJA0NexuH4oXra3FiGE+VeJK9Dfo+9JTew74VyM1ogpqJKEeEzpG8AeZJNBsD/wAeBdiWhJkAb+hPKpbC4NLY7igefM+prvr4TFaxWI4axSscK/wi8UxmItm5nDgXF1mIOVl9RIGXllE7irDVc4hdwwxFq8qqbwYIbij6lwhSCeYnKfdVjrMTEsxMTwUrrvXlQFnZVUbliAB6k1jrxFW/y1a55qO6fRmgEeYJrLLMpWHN5vsWx73Y+7QKfe1ffoAPtu7+rQPgsCg53sbbQ5SwzfZGreuUa11nFO3sWj6uci/m38tZFq0ttYVVVRyAAHyqp9JusjA4INN5Ljj6iMCZgETEkCGBmNqCy9hcb2rkeSLHzaag+PccwOAU3MQ4LCYzHO8ruEzHQ6jQRqR4itI9J+ufGYnMtkLZtk90j28uu+sa90xrsdwa1peus5LMxZjuSZJ5bmg3D0o68bjhkwdrsxMBydSNJIEAjnG2h5GtU8T4xfxJm/euXNSe8xIBO5A2X3Vg0oFKUoFKUoFKUoFKUoFKUoFKUoFKUoFKUoFWbq648+Cx1l1aFZ1VwZgqxiSACTE8hMSNJmqzSg9v2LodQy7MAR76qPFcRcLsrsdDtsPIx6VGdSPSQ4vABLhBuWiV3kldwTqSN+fugRVx4lwgXnDZo0g+J8KjyVmY7IstZtHZRMZhrrtCt3WEEagjyBB5+nv5VbLFrGXvbuC2sfUXKT56lm+BFTOD4dbteyuvidT8ayqxWkxzLFMcxzKNwvBLSEMwNxx9ZzmIPlO1SVYuP4hasKWuuqAePw23Oulat6T9eGHtZkwqNdYGMx0Q+0JBnXUDXUENPKKkiNEsRo2xfvqgLOyqo3LEAD1JrX3SjrewWFzLbbtrimMqgwDz8BprIka6edaG6Q9O8djZF6+2Uz3VhRrEjTUjTYmBJiAYqtVlld+k3Wjj8aWBudnbYRkTkO99bee98l5iapLMSSSZJ1JO5PjXylApSlApSlApSlApSlApSlApSlApSlApSlApSlApSlApSlBd+qLpI2Cx9v8A9d05HGmk7NqRt6+epAFeqwZ1rw/bcqQykggyCDBBGoII2Nbk4/1i42zgcOttlBbDIxYA5pOQaGfByPcOetBurjPH8PhFLXrqqB4nmdh5e+tP9J+vWcyYO0QI7tx/Ezrljl3T6yPA1pfHY65ecvddnZjJJPmTp4DU6DasegleM9IsTi2Y379xwxkqWOTkBCzHIa76a61FUpQKUpQKUpQKUpQKUpQKUpQKUpQKUpQKUpQKUpQKUpQf/9k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3" name="AutoShape 6" descr="data:image/jpeg;base64,/9j/4AAQSkZJRgABAQAAAQABAAD/2wCEAAkGBxQREhUUExMVFhUXGBoYGBgYGR8bGBgWGBgXFxoWGBoYHSggGBolGxUcITEhJSkrLy8uHR81ODQsNygtLi0BCgoKDg0OGhAQGjQkHCQvLi8sLDcsLCwsNC00Li4sNywsLCwsLC8vLDc0LDQxLCwsLCwsLCwsLCwsLCwsLCw3N//AABEIAMwA9wMBIgACEQEDEQH/xAAcAAEAAgIDAQAAAAAAAAAAAAAABQYEBwIDCAH/xABEEAACAQIEAgcEBggGAgIDAAABAhEAAwQSITEFQQYHEyJRYXEygZGhFEJScrHBCBUjYoKi0fAkM5Kys8IWU1STNUNE/8QAGgEBAAIDAQAAAAAAAAAAAAAAAAMFAQIEBv/EACoRAQACAQMCBgAHAQAAAAAAAAABAgMREjEEIQUyQVFhgSJCcZHB0eET/9oADAMBAAIRAxEAPwDRtKUoFKUoFKUoFKUoFKUoFKUoFK52rTMQqgsTsAJJ9AKy8JwbEXWyW7FxmgmAhmBuYjzoMGlWLAdB+IXyQmEuyu4YZJnTu5yMx02E1LcP6puKXc3+H7MiI7RgM0+BEjTzig7OpTDl+K2u6WUK+fSVClY73KJga84r0xieDYe4pR7Nsqd1yiDz1HOtUdUvV7i+G4vtsTkUOrWwqsG5Bw0g/uHSK3NQQH/heA5YSwPMIJ/CoodVnCxthV+JPyYkVdKUGtT1JcMmYvehuafAAH51FXeoPCliRibwBJIUBYA5KCZPlJmtv0oNG43qAlz2WMyppAdM7TzMrlHuj41GY3qGxQaLWItMsalwVM8wAM2kRrPjXoWlB5mx/UpxFCBbFu7I1IYKAfDvb1FcQ6q+J2cv+Ga4TOlvvZYj2jtrPKdjXq6lB4+xnQbiFlM9zCXVEgRALa+CA5j8Kjb/AAPEohd8NfVFiWa2wUSQBJIgSSB769p1wuWVb2lB9RP40HiPsG1OVoG+h0rrr2zf4bZdSrWkKnQgqII8COdR1zolgiCv0WyAQQYQCQRBEig8b0r1Nxvq74bZsu9vB2gwiCRm3YA6MSNjSg8s0pSgUpSgUpSgUpSgVOdCuEJjMbYw9wsEuMQxXcKFZiwnwCzUHUt0Sn6dhQDBN+0PDe4o/Og9FL1M8LgTZefK64nz1Y1M2urnhilWGDtZlIIMQZGx7sCaslxsyEjmsj4VU8fxPswC7NDMF3nUyZ1OwAJPkKCfTgmFQhhYshhrmyLmnxmJmskvaX7A+FUteNWzuWBBYEQZAVspY/uzzr5h+MI9wIoOqkgkqJICErEzMXBy8aC6NxK2PrfAGupuL2/Bj7v6mqUnFHgQudjuAGXIdO5sZbXnA03p9JxRBhEBMRodNFOsnXViP4T4xQXCxjRdvoACAEuNr4zbA+TGpWqt0TW4b103I7ttAsb95nLE+HsL8KtNApUY9zEAmFJ9yEf8in5V8+mXhvbk+GVl+alxQSlKixxRx7VqPIFif5raj50/XaD2lZfvFB8i80EpSsCzxa2/s5m9BP4V2/T08SPVWH5UGVSsX9ZWf/bb/wBQ/rWSrA6ggjyoPtKUoFKUoKp1m8UfC4C5ethS6skBwSveYKZAIOx8aVDdefEDY4boobPcRSD65p/l+dKDzBSlKBSlKBX0CtpdWXVba4nh+3u33TUrlWJEHRtQZUwRy1BrcPBerXh2FgphwzCRmfUwTmg+MHYmSIGtB5d4bwDFYggWcPdeSQIQwSokidpA5enjV+4N1I468f2zJZXx9onSQcsgxOhnUeBr0dbtonsgDxgb+vjX03qhvnx081mdJaw4D1I4OyFN9mvMNTyUnLBWNisyRoCJ3MVeOGdFcJhbZSzYtqIHKZIBgmdyJ3OtSVzERuQJ018fDWsBOMWmZVFwEtIGo3EePjmERvM7Vy38Qr+SJltsZ+AM2k+6B8oqrYrCI+jqGAJgESNQVmD5Ej3mrNwk/sgPsll/0sy/lUFilh2H7x/Gu+s6xEtGCnD7Q2tpvm1APe+1rz86yFUDYAc9PE865V137y21LOwVQJLMYAHiSayOylUnivWNZtkiyjXSOZOVfmJ+VdeC6b3biBuytiZ073IkbzUsYbz6Nd8TOjZnR1e9dP3V+ALf9qm6rnQXFm/Ya6VClnIga+yAtWOo5jSdGylnppfa5iVtYBr1vD3DbZ0vLmMKGJCMo5HaTWVe6d2BZw11EvXRiswtrbXM8pOYFZmQQQY5g1XOifCMbdTFtaxP0dLuLvyrWQzESF7RWaCJA05aVw4nwRsNi+F4LB3FVrVvEXFe6ucE7s7KCNWZztET5VgXXgXSizi3e0ou27qAM1q9ba3cCnTNlcAlZO/mK6MR04wCXDbbFWwwMHWVB2gsBlB99UfCricVZ4hjLlwHG2bV3Ci1aTKLWUyTqSWLASDOx+Ft6LpgP1Zajsfo/YjtJyxOXv555zMzQT3EL+GCq19rIRoCtcK5TOoALaGvmFw+GuDNaFsj7VogfNK1Bavf4Lhy3EuXLH0+4bSZS7vhbZYoMm7enhU7hbgtYu9jMFhLljD2sJcN4PbNpbt0d5FCHdhGreGlBsf6AvIuP42/M1jvwO0dSNfEqp/Fap/R/oemOwtrF4nEYlsRftrdDpedBa7RQwW2inKAAQNQdqiL3SHGnB5Dduxh8Zcw2JxFlA13srY0uKNRqSATG4oNjfqeNrjjyEBfgkUHDro2vADwh/xN01F9Cri9i91eINjLP1WfLmtwJYOVAM7aECKjOhXSy9isZdW7pZu2zewmgBNpLhtMfEyQG9GB50Fn7DEDZh/9n5G0Y+NSNkHKJ3gT689gPwqB6L8cuYq9jVcIEsYg2bZUEEhVBJYkkEyTtFWGg1J+kZjsmDs2ss9pcOs+yUgzEayCRXyor9JPGj/C2YObvXAeQGqsPU934UoNG0pSgUpVj6MdCcZxAjsbcL9t5C8vAEnfkOR8DQbG/Rw4tFzEYYjRgLgIG50UhjPKBAA+s3lW9r1aq6CdVx4X/i7l3NeQBiq+yFEl18yVkDzAPOBtd9RUPUU3Y7RDMcoXHcSNt4ySoCknNB77ZO6I1gxz51HfrnEXAxs2p1GUQTO+aWJUCQViYIkyNDE8+HRmDFVLLsxAJHodxXYBXn4tWPRKg8bwZrr3PZVWAjUsZyurMV0hv2hgg/VWsnD8CtK2Y5mIywSYgIVKrCwGAKgjMDsPAVJ0pvsOHCz/AJi/ZuN/MFufjcqJ4msXW+PxAqWwOly6PHI3vIK/hbFR3Gl/aeoFeg6edcVZ+EU8o67dCKWYgKoJJOwA1JrTXS3pO+NuQCVsr7CeP7zeJ/Crr1ocSNvDLaUwbrQfuJBPzKj41r/AdHr15UZQuV5CmeYKqRABI1ceXiRVjgpERulz5bTM6Qiqs/Ra12ihJiWInw0nxFRPGeFfR+zIbOtxcytGWdYjKTmBAiZjfyrL6PN3WHn+VdPMdmlO1m9er6zlwVvzZz/OR+VWG9dCKWbQDfn8hUR0Mt5cDh/O2rf6+/8A9qmSJ3qttzLqYicStnYtHiUYD4lYp9Lskg5knYE7x4Sa7LmBtNqbaE+ag/lXA8Nt8lK/cZkHwQitRxw6YdXd07IPcjOy5cz5RAzEamBULier/h1y4bjYVcxOYgM6ozeLW1YIx9RUy3C05Fx6tm/5M1dP6kQbRPmifkoIoPuL4DZuXcPdIIbDFjaCmFGZchlRvAOlSF60HUqwlWBBB5g6EVHfqphtdb0zXAPgtwU+h3xteny2/mYMaCu2+huKsKbOE4jcs4fXLbNtHa2pOq23YSBrp4VmHo/iMHh7Vrhz2hkZmuLiAT25bcs66qZkyAeVSwTEjmkfek/8YFfO3xA+oT6qn5XRPwoKf/4hjRh8UM1hb2NuoLotErbtWPZfJmEsxUnkK7T0PvYXFYG9ZvXb6WWNplfIOzsOhU5YAJAIUxrsKtn066P/ANc+51/BXHzoOLEe1bP8BJP86pQVLonjruEfELeweKm/irjh1QFIdoUk5pAjWtg1HWeMIzBYIJMCSk/BXJ+VSNB57/SPxSNi8OgPfS22YQdFYqVM7GSHH8PpKor9IC6rcU7rAkWUVh9khn0PuIPvr7Qa1Aq69EOrLGY+Gym1aP12XXeDCkjWATBI5eINbu6ueg+AsWLd+0hdnUNmue0JA08tOXmdBJFXt3VFkwqqJ8AAPyFBrnoj1PYTCqDfAxFznmHd1BBAB5an4jcia2Lh8OttcqKFUcgIFYHEOO2rUic7jTKupJnLGnPfT91vA1j3PpN1gUaLbBXQ7ZcwXRtSXIIbSACG3laCbIrF4Wf2YX7Ep/oJX8BWXUfhb69vdRSDmVbmmuplD7oRfiaDvcQa4118SwpeIdlHPL/f96VxtW4hZJgAanU6RJjc6V5zPTZkmvymr3h2swG5r5n8Afw/GvqqBVcTjlwY3sXyhJIEDUyJUk/L31z2tEcp8WC2Xdt9I1T+Fntj5oPkx/rWLx1e8p8qyEb9smkSrj5oY/GuHHl0U+ZH9/CvQdFOuGHJflp3rb/zMP8Adf8AFao7YtyoTMcqzAEDfeYEt75raXWRwnt7Nu4N7TGdPquAD81X51QrWBReUnzq86eN1IcOa22yItWWbYE/341K8OtNaDExqPhE1l1J2uj911bMFUQsgmSVfYws8tdannSveUEXtM9m8OB2Ozw1hPs2ra/6UA/Ks6uKDQelcqp1mUpSgUpSgUpSgUpSgUpSgRSlKDyp1zurcWxBVgfZmDMEKAQY2Om1Kiusb/8AJ4s8jdJHoYI+Rr7QbZ/R76UG5bfB3Jm2M1swYy7ROwPlpoBAOprbPEuHLeyT9U6jWGQiGQwRod/UCvI3Qrj74DF2ryTAYBgI7yk6jX+o5iQCa9g4W+LiK67MAR7/AEoMXB8LtWRoPexJ1nNIB0UltTAGutfW4iCYtqXgwTso3nU7xHp51jFCrsoW7cIOZczAL3vOdgCRty56Gst8GX0du7HsLoNoMkanWflQYr9+RdbMTClLeYLqTEkbjuwfXzrittla1cKqizkKgahX9mT94qI8yfTOa9bs6aDnlA1+A1NYXE7jsjA5babhiZaZ7sCNDIEeo8IoJO+NNN6jcMlwAdowJOkgf34fOpHD3c6K32gD8RUfde5nIyDINc06zE7esf3vT+I00vFvf+EuOWR2Y56+tU7pna7K/avL5f6kMj5H5VYeNY82LRuRm1Agab8+dQ/GWGKwIvAQR3jziDlYSaqcukxMevK06CLUyVyT5Znb+6buX81zDMvslzOnJrVyNfvQPfWVxtf2fow/MfnUFwDFZ8Hb8bdxFPotxT/tqxcUWbTfH4Gr3wy27D9/0rupx/8APJNPbsrV60HUqwlSII8Qa1lx7grYZ41KH2W8R4HwNbQrqxFhbilXUMp3B2q3w5pxz8OLLii8fLUFS/Ccbdu3sPbLnLntqANBAYaGN9BzqwY/oUjGbTlf3W1Hx3Hzrr4B0UvWcVYdzbKrcUmCZ+BUV2Wz47Vnu5K4b1tHZt6lKVWrApSlApSlApSlApSlApSlAr4zQCTsNa+1i8V/ybv3G+OU0HjTjikYm+DuLtwH1DmlYl66zszOxZmJZmJkliZJJO5J50oOFelOojpO2KwjWbkl7BgMSTmUiQZI38pJ3OgIFea6uHVZ0ibA8QtNpkuMEeSB3W0mSQBBPPTyJAoPV2KulFJCFzp3REmTHPlUdevXIJukWlI0VJa6Y3gj8gd6kwQy6HQjfyNRIsFSCVVAsjtGguzExmHrJ9c3lQAMoUootgxLuJcjfUzMnMd+c+/iUBMoM5BGZrhiFgMDliCNPIjfnXNGzMoW21wjXtLkARptA1OvIDbnBrLGCzGbjFt+79XfTQc9BvQdPArwKMoYPkcjMNiD3xA5KM2UfdrnxLEdkJCM5JgBRJ2J9w0rmFCXhAADoRpoJQyB8GPwNd+I01rj66m7Fr7Nq8oviOH7WzctxuCB67j8qr3Qxu1s3rDHTePJxlP4fOrPh8UryVkg+X98iKqWAJw/EGTYOSNf3u8vz0rzmSNLRM/ouOkmb4cmOOfNH1y4dGHy/SLJ3Ckj1XQ/lV9xPett5r+VULidvscf5XPwuAof5pq+YNs9pD9pB8xVt4Pb8N6e0ofFY3Xrlji0RP2rNfak0wFqCe2BAmYK6RvO8RXXnwgE9qG3OjSdASdF15VcqtgV2YITes/fPyt3D+MVnNiLC6LbdzlzQqMx1IEeE619wWIFy+oFl7YCuwLLlJP7Mbb/AFzQTVKUoFKUoFKUoFKUoFKUoFKUoFQnTfENbwGKdGyutpmU+DASDrodfGpuqj1sYtrXCsS6GDljadGIU/Img8lUpSgV9ViCCDBGoI3B8a+UoPVXU90kOOwCZ/8AMtyjbaxsREae7TbWJq43cGjEllDEiNdRHodOdeauo/pG2FxwtE/s7wIIJ2YCQQNiTHroPOvTtAFKib3GCLrWxaJylQTMRmKhS2mgbNpE7GYisL6PicSDnPZp3QBqpkd5iUIOYEnJqwjJmG9BIcQxaHLDAuhDiPAEo+u05Swj+lSFwSKgLyYazv3310XZSVKEgbAkE6mW1OpqV4Nie1sW2O8Q33l7re7MDWl4i8TViLRr2cGKggCBGseW0x4VW+kvC7ly/bu2VkgCTIABVpBk+vLwqztZGaYGYCJ5x4VwxOBW6AGBIHmR+HpXmpwzeduku7B1E4bb6/4hukHDlvdm7llyyO4Mx2Lf9TUz0fecPb0IyjJrv3CU18+7WRawwAAGgGwFdfDdO0UbLcb+aLh+bmrboentjmbWjTVDlzWvWKzPaOGJiLBzkrasDVpZzr4AwBzBM61jszLlIv4dQNGhROYBSY13kn3Ee/vx1pu0YLZtQw1e4dCYOgXWdQJ2rGtZ11L4RFBjuiQGgTr3eQ/CrJAXcZorfSbhViwGS1I0zAmQuw2n3+mTw1s19mm6RkkdpsM7ahBuB3RWLe4gCQBiiJUaWrQYEkFe6cp+spMfHSsjgLZnutnuvGUTcXLrqTlWBA91BNUpSgUpSgUpSgUpSgUpSgUpSgVrzr2xrWuFPlAOd1Qz4NOo89K2HWqf0iMcEwFu2QT2tzQz7LJlaT46Zh76DzlSlKBSlKDsw94oyuphlIIO+o12Oh9DXrnq54/9OwFm6fby5XEgkFdNYJ3jnrzIExXkKttdQPSdrWJOEeTbuAlddFYfgDPiNzuToG+OKYxbHfySziJ20WSAT5ZjHvqtcU4vedWjwMKDAPkTz99WriuF7W2y89x6iq/g+B3H1buDz3+H9ahybtdIc+XfM6Rwq3bX7o7oyDvanQmPZjXSSP73q59DEZLbW2GxDjSJDjUwPFlJ99SFnhCW1OQAvBhm1huRjwmorgvGO0NrtDF4NctOschBzGNiGCoeUlorNKTHdtjxzWdZTnEMUbQBW09wkxCxPqSdhE1hNicQSGYW7KAjMGOYlZE6iADlzfLfWs7idtWtNnDFQJIXcgakecioizYyZmWwqk5RnvPLMc2zDUwASZn3VJERCZwTEB2Hev3yBsoy2jIZe9sD46zuCPKQ4LZ7M3UFsW1DKVAM6FBJPgZB/s1Hm/mBJvXL0H2bCndiRAYboPHlG9ZvCQe2uEoULKpIYyzZSyBzGxKgVkfOKYXNc0wyXCQsu7QIk6RBmN4866cmVRAwtsCc86nugR7/AGtztFZnE7Ad0BtG4CGmTCgSmjeO8geRrCw2Du6FcNYtqYOVjmaY5wIBmBziDvQdN3H7D6aixl0W3LSBrJnYnXbapLgl7tM75i2qrJXKTlUGY5e1WVgrbqDnySTPcED0139a6xbuqzlVRgzZtWII7qrEBT9nxoM2lYvbXOdr4OI+YFPpTDe0/uyn/tQZVKxPpwG6XB/Azf7AafrK2PabJ98FP94FBl0rHtY+0xhbiMfJgfwNdwYeIoOVKUoFKUoFKUoFaU/STxq9nhbJBzFmuKeWUAqwPOZZY9+3Pddef/0ksUrYnC2x7SI5PhlYplPrKt8BQacpSlApSlArJ4bjnw91LtswyGR/TSDqNNCDWNSg9ndGOLDF4W1fBHfRSYIMNAnbT4VK1o39HnpMxNzBuSRGe2TGnivj+PuA13XjXYW2KRmAkTQl2XiuU5iAI1naKpd7D4fDvcu2O0uXCDGZpVRNtiqk6mTaXcn1iuGJxb3DLsT+Hw2qGt4G/cOVrjRIjKBLRJOi8jMROw2qCcszw5pzTPDaFq4HUMpkMAQfEESDVfvYVZdlw7XWXQNdeAWGYZRPKJ1jnWb0YRkw62mkG13Nd8o9if4SK6uJ4QdpmFm7eY6xni2vdyGATAJG+lTumHRduuqtmvr5JYTYqymJ1hiO7r9qdK+8GEXlPZ3VDW3Ge60s5BtHUEyCJbkJg1kYXCX8qgG1ZWDKossNsoBOmg30rnfwfZ3Ld0m45zwdzCm0y6KviwB25+FBLUrE+nT7Nu638OX/AJMop9IuHayR991H+zNQZdKxZvHlbX3lvyFOzun66D0Qn8WoMqlYn0Vzvff3BAPmhPzri+BQCWe5HMm64HvAYCgzCa6nxSDd1HvFYEYf6tsXD+6ubXzY933k1i8T4qmGQvc7CwADq5BYaE6qmg2J9o6CgkruNstoSr+QGc/BQTWDisXhkEm3AHinZ/O5l/GtB9JeuPHXblxbDrbthiEKgZoVjDeEMsSrZhvVCxvGsRe/zb919MvecmVmYOuomg9Fca6zeGYbTvsZKwjAsCphgQrysTzidYmDUDj+uvCKAbNrEuSdQ1wqVEb6kg68q0JSg3Fj+vO7I7G20RqLhTQ+AKpqI8Yr4Ov3E/8AxbPvZp+UD5Vp6lBvk9f9sf8A8bnzzgfLX8alB164GBNu8TzhRA8tTXnKlB6fs9c/CyoLXXUkAlezclZ5EhYkeRIrT3XH0lw/EcXbvYZyyi3lMqykEEn6wHjyqg0oFKUoFKUoFKUoJXoxxh8HibV+2YKsJ1gFZEgxy56yJA0NexuH4oXra3FiGE+VeJK9Dfo+9JTew74VyM1ogpqJKEeEzpG8AeZJNBsD/wAeBdiWhJkAb+hPKpbC4NLY7igefM+prvr4TFaxWI4axSscK/wi8UxmItm5nDgXF1mIOVl9RIGXllE7irDVc4hdwwxFq8qqbwYIbij6lwhSCeYnKfdVjrMTEsxMTwUrrvXlQFnZVUbliAB6k1jrxFW/y1a55qO6fRmgEeYJrLLMpWHN5vsWx73Y+7QKfe1ffoAPtu7+rQPgsCg53sbbQ5SwzfZGreuUa11nFO3sWj6uci/m38tZFq0ttYVVVRyAAHyqp9JusjA4INN5Ljj6iMCZgETEkCGBmNqCy9hcb2rkeSLHzaag+PccwOAU3MQ4LCYzHO8ruEzHQ6jQRqR4itI9J+ufGYnMtkLZtk90j28uu+sa90xrsdwa1peus5LMxZjuSZJ5bmg3D0o68bjhkwdrsxMBydSNJIEAjnG2h5GtU8T4xfxJm/euXNSe8xIBO5A2X3Vg0oFKUoFKUoFKUoFKUoFKUoFKUoFKUoFKUoFWbq648+Cx1l1aFZ1VwZgqxiSACTE8hMSNJmqzSg9v2LodQy7MAR76qPFcRcLsrsdDtsPIx6VGdSPSQ4vABLhBuWiV3kldwTqSN+fugRVx4lwgXnDZo0g+J8KjyVmY7IstZtHZRMZhrrtCt3WEEagjyBB5+nv5VbLFrGXvbuC2sfUXKT56lm+BFTOD4dbteyuvidT8ayqxWkxzLFMcxzKNwvBLSEMwNxx9ZzmIPlO1SVYuP4hasKWuuqAePw23Oulat6T9eGHtZkwqNdYGMx0Q+0JBnXUDXUENPKKkiNEsRo2xfvqgLOyqo3LEAD1JrX3SjrewWFzLbbtrimMqgwDz8BprIka6edaG6Q9O8djZF6+2Uz3VhRrEjTUjTYmBJiAYqtVlld+k3Wjj8aWBudnbYRkTkO99bee98l5iapLMSSSZJ1JO5PjXylApSlApSlApSlApSlApSlApSlApSlApSlApSlApSlApSlBd+qLpI2Cx9v8A9d05HGmk7NqRt6+epAFeqwZ1rw/bcqQykggyCDBBGoII2Nbk4/1i42zgcOttlBbDIxYA5pOQaGfByPcOetBurjPH8PhFLXrqqB4nmdh5e+tP9J+vWcyYO0QI7tx/Ezrljl3T6yPA1pfHY65ecvddnZjJJPmTp4DU6DasegleM9IsTi2Y379xwxkqWOTkBCzHIa76a61FUpQKUpQKUpQKUpQKUpQKUpQKUpQKUpQKUpQKUpQKUpQf/9k=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4" name="AutoShape 8" descr="data:image/jpeg;base64,/9j/4AAQSkZJRgABAQAAAQABAAD/2wCEAAkGBxQREhUUExMVFhUXGBoYGBgYGR8bGBgWGBgXFxoWGBoYHSggGBolGxUcITEhJSkrLy8uHR81ODQsNygtLi0BCgoKDg0OGhAQGjQkHCQvLi8sLDcsLCwsNC00Li4sNywsLCwsLC8vLDc0LDQxLCwsLCwsLCwsLCwsLCwsLCw3N//AABEIAMwA9wMBIgACEQEDEQH/xAAcAAEAAgIDAQAAAAAAAAAAAAAABQYEBwIDCAH/xABEEAACAQIEAgcEBggGAgIDAAABAhEAAwQSITEFQQYHEyJRYXEygZGhFEJScrHBCBUjYoKi0fAkM5Kys8IWU1STNUNE/8QAGgEBAAIDAQAAAAAAAAAAAAAAAAMFAQIEBv/EACoRAQACAQMCBgAHAQAAAAAAAAABAgMREjEEIQUyQVFhgSJCcZHB0eET/9oADAMBAAIRAxEAPwDRtKUoFKUoFKUoFKUoFKUoFKUoFK52rTMQqgsTsAJJ9AKy8JwbEXWyW7FxmgmAhmBuYjzoMGlWLAdB+IXyQmEuyu4YZJnTu5yMx02E1LcP6puKXc3+H7MiI7RgM0+BEjTzig7OpTDl+K2u6WUK+fSVClY73KJga84r0xieDYe4pR7Nsqd1yiDz1HOtUdUvV7i+G4vtsTkUOrWwqsG5Bw0g/uHSK3NQQH/heA5YSwPMIJ/CoodVnCxthV+JPyYkVdKUGtT1JcMmYvehuafAAH51FXeoPCliRibwBJIUBYA5KCZPlJmtv0oNG43qAlz2WMyppAdM7TzMrlHuj41GY3qGxQaLWItMsalwVM8wAM2kRrPjXoWlB5mx/UpxFCBbFu7I1IYKAfDvb1FcQ6q+J2cv+Ga4TOlvvZYj2jtrPKdjXq6lB4+xnQbiFlM9zCXVEgRALa+CA5j8Kjb/AAPEohd8NfVFiWa2wUSQBJIgSSB769p1wuWVb2lB9RP40HiPsG1OVoG+h0rrr2zf4bZdSrWkKnQgqII8COdR1zolgiCv0WyAQQYQCQRBEig8b0r1Nxvq74bZsu9vB2gwiCRm3YA6MSNjSg8s0pSgUpSgUpSgUpSgVOdCuEJjMbYw9wsEuMQxXcKFZiwnwCzUHUt0Sn6dhQDBN+0PDe4o/Og9FL1M8LgTZefK64nz1Y1M2urnhilWGDtZlIIMQZGx7sCaslxsyEjmsj4VU8fxPswC7NDMF3nUyZ1OwAJPkKCfTgmFQhhYshhrmyLmnxmJmskvaX7A+FUteNWzuWBBYEQZAVspY/uzzr5h+MI9wIoOqkgkqJICErEzMXBy8aC6NxK2PrfAGupuL2/Bj7v6mqUnFHgQudjuAGXIdO5sZbXnA03p9JxRBhEBMRodNFOsnXViP4T4xQXCxjRdvoACAEuNr4zbA+TGpWqt0TW4b103I7ttAsb95nLE+HsL8KtNApUY9zEAmFJ9yEf8in5V8+mXhvbk+GVl+alxQSlKixxRx7VqPIFif5raj50/XaD2lZfvFB8i80EpSsCzxa2/s5m9BP4V2/T08SPVWH5UGVSsX9ZWf/bb/wBQ/rWSrA6ggjyoPtKUoFKUoKp1m8UfC4C5ethS6skBwSveYKZAIOx8aVDdefEDY4boobPcRSD65p/l+dKDzBSlKBSlKBX0CtpdWXVba4nh+3u33TUrlWJEHRtQZUwRy1BrcPBerXh2FgphwzCRmfUwTmg+MHYmSIGtB5d4bwDFYggWcPdeSQIQwSokidpA5enjV+4N1I468f2zJZXx9onSQcsgxOhnUeBr0dbtonsgDxgb+vjX03qhvnx081mdJaw4D1I4OyFN9mvMNTyUnLBWNisyRoCJ3MVeOGdFcJhbZSzYtqIHKZIBgmdyJ3OtSVzERuQJ018fDWsBOMWmZVFwEtIGo3EePjmERvM7Vy38Qr+SJltsZ+AM2k+6B8oqrYrCI+jqGAJgESNQVmD5Ej3mrNwk/sgPsll/0sy/lUFilh2H7x/Gu+s6xEtGCnD7Q2tpvm1APe+1rz86yFUDYAc9PE865V137y21LOwVQJLMYAHiSayOylUnivWNZtkiyjXSOZOVfmJ+VdeC6b3biBuytiZ073IkbzUsYbz6Nd8TOjZnR1e9dP3V+ALf9qm6rnQXFm/Ya6VClnIga+yAtWOo5jSdGylnppfa5iVtYBr1vD3DbZ0vLmMKGJCMo5HaTWVe6d2BZw11EvXRiswtrbXM8pOYFZmQQQY5g1XOifCMbdTFtaxP0dLuLvyrWQzESF7RWaCJA05aVw4nwRsNi+F4LB3FVrVvEXFe6ucE7s7KCNWZztET5VgXXgXSizi3e0ou27qAM1q9ba3cCnTNlcAlZO/mK6MR04wCXDbbFWwwMHWVB2gsBlB99UfCricVZ4hjLlwHG2bV3Ci1aTKLWUyTqSWLASDOx+Ft6LpgP1Zajsfo/YjtJyxOXv555zMzQT3EL+GCq19rIRoCtcK5TOoALaGvmFw+GuDNaFsj7VogfNK1Bavf4Lhy3EuXLH0+4bSZS7vhbZYoMm7enhU7hbgtYu9jMFhLljD2sJcN4PbNpbt0d5FCHdhGreGlBsf6AvIuP42/M1jvwO0dSNfEqp/Fap/R/oemOwtrF4nEYlsRftrdDpedBa7RQwW2inKAAQNQdqiL3SHGnB5Dduxh8Zcw2JxFlA13srY0uKNRqSATG4oNjfqeNrjjyEBfgkUHDro2vADwh/xN01F9Cri9i91eINjLP1WfLmtwJYOVAM7aECKjOhXSy9isZdW7pZu2zewmgBNpLhtMfEyQG9GB50Fn7DEDZh/9n5G0Y+NSNkHKJ3gT689gPwqB6L8cuYq9jVcIEsYg2bZUEEhVBJYkkEyTtFWGg1J+kZjsmDs2ss9pcOs+yUgzEayCRXyor9JPGj/C2YObvXAeQGqsPU934UoNG0pSgUpVj6MdCcZxAjsbcL9t5C8vAEnfkOR8DQbG/Rw4tFzEYYjRgLgIG50UhjPKBAA+s3lW9r1aq6CdVx4X/i7l3NeQBiq+yFEl18yVkDzAPOBtd9RUPUU3Y7RDMcoXHcSNt4ySoCknNB77ZO6I1gxz51HfrnEXAxs2p1GUQTO+aWJUCQViYIkyNDE8+HRmDFVLLsxAJHodxXYBXn4tWPRKg8bwZrr3PZVWAjUsZyurMV0hv2hgg/VWsnD8CtK2Y5mIywSYgIVKrCwGAKgjMDsPAVJ0pvsOHCz/AJi/ZuN/MFufjcqJ4msXW+PxAqWwOly6PHI3vIK/hbFR3Gl/aeoFeg6edcVZ+EU8o67dCKWYgKoJJOwA1JrTXS3pO+NuQCVsr7CeP7zeJ/Crr1ocSNvDLaUwbrQfuJBPzKj41r/AdHr15UZQuV5CmeYKqRABI1ceXiRVjgpERulz5bTM6Qiqs/Ra12ihJiWInw0nxFRPGeFfR+zIbOtxcytGWdYjKTmBAiZjfyrL6PN3WHn+VdPMdmlO1m9er6zlwVvzZz/OR+VWG9dCKWbQDfn8hUR0Mt5cDh/O2rf6+/8A9qmSJ3qttzLqYicStnYtHiUYD4lYp9Lskg5knYE7x4Sa7LmBtNqbaE+ag/lXA8Nt8lK/cZkHwQitRxw6YdXd07IPcjOy5cz5RAzEamBULier/h1y4bjYVcxOYgM6ozeLW1YIx9RUy3C05Fx6tm/5M1dP6kQbRPmifkoIoPuL4DZuXcPdIIbDFjaCmFGZchlRvAOlSF60HUqwlWBBB5g6EVHfqphtdb0zXAPgtwU+h3xteny2/mYMaCu2+huKsKbOE4jcs4fXLbNtHa2pOq23YSBrp4VmHo/iMHh7Vrhz2hkZmuLiAT25bcs66qZkyAeVSwTEjmkfek/8YFfO3xA+oT6qn5XRPwoKf/4hjRh8UM1hb2NuoLotErbtWPZfJmEsxUnkK7T0PvYXFYG9ZvXb6WWNplfIOzsOhU5YAJAIUxrsKtn066P/ANc+51/BXHzoOLEe1bP8BJP86pQVLonjruEfELeweKm/irjh1QFIdoUk5pAjWtg1HWeMIzBYIJMCSk/BXJ+VSNB57/SPxSNi8OgPfS22YQdFYqVM7GSHH8PpKor9IC6rcU7rAkWUVh9khn0PuIPvr7Qa1Aq69EOrLGY+Gym1aP12XXeDCkjWATBI5eINbu6ueg+AsWLd+0hdnUNmue0JA08tOXmdBJFXt3VFkwqqJ8AAPyFBrnoj1PYTCqDfAxFznmHd1BBAB5an4jcia2Lh8OttcqKFUcgIFYHEOO2rUic7jTKupJnLGnPfT91vA1j3PpN1gUaLbBXQ7ZcwXRtSXIIbSACG3laCbIrF4Wf2YX7Ep/oJX8BWXUfhb69vdRSDmVbmmuplD7oRfiaDvcQa4118SwpeIdlHPL/f96VxtW4hZJgAanU6RJjc6V5zPTZkmvymr3h2swG5r5n8Afw/GvqqBVcTjlwY3sXyhJIEDUyJUk/L31z2tEcp8WC2Xdt9I1T+Fntj5oPkx/rWLx1e8p8qyEb9smkSrj5oY/GuHHl0U+ZH9/CvQdFOuGHJflp3rb/zMP8Adf8AFao7YtyoTMcqzAEDfeYEt75raXWRwnt7Nu4N7TGdPquAD81X51QrWBReUnzq86eN1IcOa22yItWWbYE/341K8OtNaDExqPhE1l1J2uj911bMFUQsgmSVfYws8tdannSveUEXtM9m8OB2Ozw1hPs2ra/6UA/Ks6uKDQelcqp1mUpSgUpSgUpSgUpSgUpSgRSlKDyp1zurcWxBVgfZmDMEKAQY2Om1Kiusb/8AJ4s8jdJHoYI+Rr7QbZ/R76UG5bfB3Jm2M1swYy7ROwPlpoBAOprbPEuHLeyT9U6jWGQiGQwRod/UCvI3Qrj74DF2ryTAYBgI7yk6jX+o5iQCa9g4W+LiK67MAR7/AEoMXB8LtWRoPexJ1nNIB0UltTAGutfW4iCYtqXgwTso3nU7xHp51jFCrsoW7cIOZczAL3vOdgCRty56Gst8GX0du7HsLoNoMkanWflQYr9+RdbMTClLeYLqTEkbjuwfXzrittla1cKqizkKgahX9mT94qI8yfTOa9bs6aDnlA1+A1NYXE7jsjA5babhiZaZ7sCNDIEeo8IoJO+NNN6jcMlwAdowJOkgf34fOpHD3c6K32gD8RUfde5nIyDINc06zE7esf3vT+I00vFvf+EuOWR2Y56+tU7pna7K/avL5f6kMj5H5VYeNY82LRuRm1Agab8+dQ/GWGKwIvAQR3jziDlYSaqcukxMevK06CLUyVyT5Znb+6buX81zDMvslzOnJrVyNfvQPfWVxtf2fow/MfnUFwDFZ8Hb8bdxFPotxT/tqxcUWbTfH4Gr3wy27D9/0rupx/8APJNPbsrV60HUqwlSII8Qa1lx7grYZ41KH2W8R4HwNbQrqxFhbilXUMp3B2q3w5pxz8OLLii8fLUFS/Ccbdu3sPbLnLntqANBAYaGN9BzqwY/oUjGbTlf3W1Hx3Hzrr4B0UvWcVYdzbKrcUmCZ+BUV2Wz47Vnu5K4b1tHZt6lKVWrApSlApSlApSlApSlApSlAr4zQCTsNa+1i8V/ybv3G+OU0HjTjikYm+DuLtwH1DmlYl66zszOxZmJZmJkliZJJO5J50oOFelOojpO2KwjWbkl7BgMSTmUiQZI38pJ3OgIFea6uHVZ0ibA8QtNpkuMEeSB3W0mSQBBPPTyJAoPV2KulFJCFzp3REmTHPlUdevXIJukWlI0VJa6Y3gj8gd6kwQy6HQjfyNRIsFSCVVAsjtGguzExmHrJ9c3lQAMoUootgxLuJcjfUzMnMd+c+/iUBMoM5BGZrhiFgMDliCNPIjfnXNGzMoW21wjXtLkARptA1OvIDbnBrLGCzGbjFt+79XfTQc9BvQdPArwKMoYPkcjMNiD3xA5KM2UfdrnxLEdkJCM5JgBRJ2J9w0rmFCXhAADoRpoJQyB8GPwNd+I01rj66m7Fr7Nq8oviOH7WzctxuCB67j8qr3Qxu1s3rDHTePJxlP4fOrPh8UryVkg+X98iKqWAJw/EGTYOSNf3u8vz0rzmSNLRM/ouOkmb4cmOOfNH1y4dGHy/SLJ3Ckj1XQ/lV9xPett5r+VULidvscf5XPwuAof5pq+YNs9pD9pB8xVt4Pb8N6e0ofFY3Xrlji0RP2rNfak0wFqCe2BAmYK6RvO8RXXnwgE9qG3OjSdASdF15VcqtgV2YITes/fPyt3D+MVnNiLC6LbdzlzQqMx1IEeE619wWIFy+oFl7YCuwLLlJP7Mbb/AFzQTVKUoFKUoFKUoFKUoFKUoFKUoFQnTfENbwGKdGyutpmU+DASDrodfGpuqj1sYtrXCsS6GDljadGIU/Img8lUpSgV9ViCCDBGoI3B8a+UoPVXU90kOOwCZ/8AMtyjbaxsREae7TbWJq43cGjEllDEiNdRHodOdeauo/pG2FxwtE/s7wIIJ2YCQQNiTHroPOvTtAFKib3GCLrWxaJylQTMRmKhS2mgbNpE7GYisL6PicSDnPZp3QBqpkd5iUIOYEnJqwjJmG9BIcQxaHLDAuhDiPAEo+u05Swj+lSFwSKgLyYazv3310XZSVKEgbAkE6mW1OpqV4Nie1sW2O8Q33l7re7MDWl4i8TViLRr2cGKggCBGseW0x4VW+kvC7ly/bu2VkgCTIABVpBk+vLwqztZGaYGYCJ5x4VwxOBW6AGBIHmR+HpXmpwzeduku7B1E4bb6/4hukHDlvdm7llyyO4Mx2Lf9TUz0fecPb0IyjJrv3CU18+7WRawwAAGgGwFdfDdO0UbLcb+aLh+bmrboentjmbWjTVDlzWvWKzPaOGJiLBzkrasDVpZzr4AwBzBM61jszLlIv4dQNGhROYBSY13kn3Ee/vx1pu0YLZtQw1e4dCYOgXWdQJ2rGtZ11L4RFBjuiQGgTr3eQ/CrJAXcZorfSbhViwGS1I0zAmQuw2n3+mTw1s19mm6RkkdpsM7ahBuB3RWLe4gCQBiiJUaWrQYEkFe6cp+spMfHSsjgLZnutnuvGUTcXLrqTlWBA91BNUpSgUpSgUpSgUpSgUpSgUpSgVrzr2xrWuFPlAOd1Qz4NOo89K2HWqf0iMcEwFu2QT2tzQz7LJlaT46Zh76DzlSlKBSlKDsw94oyuphlIIO+o12Oh9DXrnq54/9OwFm6fby5XEgkFdNYJ3jnrzIExXkKttdQPSdrWJOEeTbuAlddFYfgDPiNzuToG+OKYxbHfySziJ20WSAT5ZjHvqtcU4vedWjwMKDAPkTz99WriuF7W2y89x6iq/g+B3H1buDz3+H9ahybtdIc+XfM6Rwq3bX7o7oyDvanQmPZjXSSP73q59DEZLbW2GxDjSJDjUwPFlJ99SFnhCW1OQAvBhm1huRjwmorgvGO0NrtDF4NctOschBzGNiGCoeUlorNKTHdtjxzWdZTnEMUbQBW09wkxCxPqSdhE1hNicQSGYW7KAjMGOYlZE6iADlzfLfWs7idtWtNnDFQJIXcgakecioizYyZmWwqk5RnvPLMc2zDUwASZn3VJERCZwTEB2Hev3yBsoy2jIZe9sD46zuCPKQ4LZ7M3UFsW1DKVAM6FBJPgZB/s1Hm/mBJvXL0H2bCndiRAYboPHlG9ZvCQe2uEoULKpIYyzZSyBzGxKgVkfOKYXNc0wyXCQsu7QIk6RBmN4866cmVRAwtsCc86nugR7/AGtztFZnE7Ad0BtG4CGmTCgSmjeO8geRrCw2Du6FcNYtqYOVjmaY5wIBmBziDvQdN3H7D6aixl0W3LSBrJnYnXbapLgl7tM75i2qrJXKTlUGY5e1WVgrbqDnySTPcED0139a6xbuqzlVRgzZtWII7qrEBT9nxoM2lYvbXOdr4OI+YFPpTDe0/uyn/tQZVKxPpwG6XB/Azf7AafrK2PabJ98FP94FBl0rHtY+0xhbiMfJgfwNdwYeIoOVKUoFKUoFKUoFaU/STxq9nhbJBzFmuKeWUAqwPOZZY9+3Pddef/0ksUrYnC2x7SI5PhlYplPrKt8BQacpSlApSlArJ4bjnw91LtswyGR/TSDqNNCDWNSg9ndGOLDF4W1fBHfRSYIMNAnbT4VK1o39HnpMxNzBuSRGe2TGnivj+PuA13XjXYW2KRmAkTQl2XiuU5iAI1naKpd7D4fDvcu2O0uXCDGZpVRNtiqk6mTaXcn1iuGJxb3DLsT+Hw2qGt4G/cOVrjRIjKBLRJOi8jMROw2qCcszw5pzTPDaFq4HUMpkMAQfEESDVfvYVZdlw7XWXQNdeAWGYZRPKJ1jnWb0YRkw62mkG13Nd8o9if4SK6uJ4QdpmFm7eY6xni2vdyGATAJG+lTumHRduuqtmvr5JYTYqymJ1hiO7r9qdK+8GEXlPZ3VDW3Ge60s5BtHUEyCJbkJg1kYXCX8qgG1ZWDKossNsoBOmg30rnfwfZ3Ld0m45zwdzCm0y6KviwB25+FBLUrE+nT7Nu638OX/AJMop9IuHayR991H+zNQZdKxZvHlbX3lvyFOzun66D0Qn8WoMqlYn0Vzvff3BAPmhPzri+BQCWe5HMm64HvAYCgzCa6nxSDd1HvFYEYf6tsXD+6ubXzY933k1i8T4qmGQvc7CwADq5BYaE6qmg2J9o6CgkruNstoSr+QGc/BQTWDisXhkEm3AHinZ/O5l/GtB9JeuPHXblxbDrbthiEKgZoVjDeEMsSrZhvVCxvGsRe/zb919MvecmVmYOuomg9Fca6zeGYbTvsZKwjAsCphgQrysTzidYmDUDj+uvCKAbNrEuSdQ1wqVEb6kg68q0JSg3Fj+vO7I7G20RqLhTQ+AKpqI8Yr4Ov3E/8AxbPvZp+UD5Vp6lBvk9f9sf8A8bnzzgfLX8alB164GBNu8TzhRA8tTXnKlB6fs9c/CyoLXXUkAlezclZ5EhYkeRIrT3XH0lw/EcXbvYZyyi3lMqykEEn6wHjyqg0oFKUoFKUoFKUoJXoxxh8HibV+2YKsJ1gFZEgxy56yJA0NexuH4oXra3FiGE+VeJK9Dfo+9JTew74VyM1ogpqJKEeEzpG8AeZJNBsD/wAeBdiWhJkAb+hPKpbC4NLY7igefM+prvr4TFaxWI4axSscK/wi8UxmItm5nDgXF1mIOVl9RIGXllE7irDVc4hdwwxFq8qqbwYIbij6lwhSCeYnKfdVjrMTEsxMTwUrrvXlQFnZVUbliAB6k1jrxFW/y1a55qO6fRmgEeYJrLLMpWHN5vsWx73Y+7QKfe1ffoAPtu7+rQPgsCg53sbbQ5SwzfZGreuUa11nFO3sWj6uci/m38tZFq0ttYVVVRyAAHyqp9JusjA4INN5Ljj6iMCZgETEkCGBmNqCy9hcb2rkeSLHzaag+PccwOAU3MQ4LCYzHO8ruEzHQ6jQRqR4itI9J+ufGYnMtkLZtk90j28uu+sa90xrsdwa1peus5LMxZjuSZJ5bmg3D0o68bjhkwdrsxMBydSNJIEAjnG2h5GtU8T4xfxJm/euXNSe8xIBO5A2X3Vg0oFKUoFKUoFKUoFKUoFKUoFKUoFKUoFKUoFWbq648+Cx1l1aFZ1VwZgqxiSACTE8hMSNJmqzSg9v2LodQy7MAR76qPFcRcLsrsdDtsPIx6VGdSPSQ4vABLhBuWiV3kldwTqSN+fugRVx4lwgXnDZo0g+J8KjyVmY7IstZtHZRMZhrrtCt3WEEagjyBB5+nv5VbLFrGXvbuC2sfUXKT56lm+BFTOD4dbteyuvidT8ayqxWkxzLFMcxzKNwvBLSEMwNxx9ZzmIPlO1SVYuP4hasKWuuqAePw23Oulat6T9eGHtZkwqNdYGMx0Q+0JBnXUDXUENPKKkiNEsRo2xfvqgLOyqo3LEAD1JrX3SjrewWFzLbbtrimMqgwDz8BprIka6edaG6Q9O8djZF6+2Uz3VhRrEjTUjTYmBJiAYqtVlld+k3Wjj8aWBudnbYRkTkO99bee98l5iapLMSSSZJ1JO5PjXylApSlApSlApSlApSlApSlApSlApSlApSlApSlApSlApSlBd+qLpI2Cx9v8A9d05HGmk7NqRt6+epAFeqwZ1rw/bcqQykggyCDBBGoII2Nbk4/1i42zgcOttlBbDIxYA5pOQaGfByPcOetBurjPH8PhFLXrqqB4nmdh5e+tP9J+vWcyYO0QI7tx/Ezrljl3T6yPA1pfHY65ecvddnZjJJPmTp4DU6DasegleM9IsTi2Y379xwxkqWOTkBCzHIa76a61FUpQKUpQKUpQKUpQKUpQKUpQKUpQKUpQKUpQKUpQKUpQf/9k="/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865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785A0-4097-B958-1F87-FB0BF37C3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73" y="653417"/>
            <a:ext cx="7950984" cy="1081705"/>
          </a:xfrm>
        </p:spPr>
        <p:txBody>
          <a:bodyPr/>
          <a:lstStyle/>
          <a:p>
            <a:r>
              <a:rPr lang="en-US" dirty="0"/>
              <a:t>ALAT BANTU PRESENTASI BISNIS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6D1EE-12FC-3367-A132-09C4615B9F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65680" y="2052116"/>
            <a:ext cx="8148320" cy="4602684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/>
              <a:t>Laptop</a:t>
            </a:r>
          </a:p>
          <a:p>
            <a:r>
              <a:rPr lang="en-ID" sz="2900" dirty="0"/>
              <a:t>Sound system dan </a:t>
            </a:r>
            <a:r>
              <a:rPr lang="en-ID" sz="2900" dirty="0" err="1"/>
              <a:t>microfon</a:t>
            </a:r>
            <a:r>
              <a:rPr lang="en-ID" sz="2900" dirty="0"/>
              <a:t> </a:t>
            </a:r>
          </a:p>
          <a:p>
            <a:r>
              <a:rPr lang="en-US" sz="2900" dirty="0"/>
              <a:t>Black board dan white board (</a:t>
            </a:r>
            <a:r>
              <a:rPr lang="en-US" sz="2900" dirty="0" err="1"/>
              <a:t>Papan</a:t>
            </a:r>
            <a:r>
              <a:rPr lang="en-US" sz="2900" dirty="0"/>
              <a:t> </a:t>
            </a:r>
            <a:r>
              <a:rPr lang="en-US" sz="2900" dirty="0" err="1"/>
              <a:t>tulis</a:t>
            </a:r>
            <a:r>
              <a:rPr lang="en-US" sz="2900" dirty="0"/>
              <a:t> </a:t>
            </a:r>
            <a:r>
              <a:rPr lang="en-US" sz="2900" dirty="0" err="1"/>
              <a:t>hitam</a:t>
            </a:r>
            <a:r>
              <a:rPr lang="en-US" sz="2900" dirty="0"/>
              <a:t> dan </a:t>
            </a:r>
            <a:r>
              <a:rPr lang="en-US" sz="2900" dirty="0" err="1"/>
              <a:t>putih</a:t>
            </a:r>
            <a:r>
              <a:rPr lang="en-US" sz="2900" dirty="0"/>
              <a:t>)</a:t>
            </a:r>
            <a:endParaRPr lang="en-ID" sz="2900" dirty="0"/>
          </a:p>
          <a:p>
            <a:r>
              <a:rPr lang="en-ID" sz="2900" dirty="0" err="1"/>
              <a:t>Filpchart</a:t>
            </a:r>
            <a:r>
              <a:rPr lang="en-ID" sz="2900" dirty="0"/>
              <a:t> </a:t>
            </a:r>
          </a:p>
          <a:p>
            <a:r>
              <a:rPr lang="en-ID" sz="2900" dirty="0" err="1"/>
              <a:t>Transparansi</a:t>
            </a:r>
            <a:r>
              <a:rPr lang="en-ID" sz="2900" dirty="0"/>
              <a:t> overhead projector</a:t>
            </a:r>
          </a:p>
          <a:p>
            <a:r>
              <a:rPr lang="en-ID" sz="2900" dirty="0"/>
              <a:t> </a:t>
            </a:r>
            <a:r>
              <a:rPr lang="en-ID" sz="2900" dirty="0" err="1"/>
              <a:t>Papan</a:t>
            </a:r>
            <a:r>
              <a:rPr lang="en-ID" sz="2900" dirty="0"/>
              <a:t> </a:t>
            </a:r>
            <a:r>
              <a:rPr lang="en-ID" sz="2900" dirty="0" err="1"/>
              <a:t>tulis</a:t>
            </a:r>
            <a:r>
              <a:rPr lang="en-ID" sz="2900" dirty="0"/>
              <a:t> </a:t>
            </a:r>
            <a:r>
              <a:rPr lang="en-ID" sz="2900" dirty="0" err="1"/>
              <a:t>elektronik</a:t>
            </a:r>
            <a:endParaRPr lang="en-ID" sz="2900" dirty="0"/>
          </a:p>
          <a:p>
            <a:r>
              <a:rPr lang="en-ID" sz="2900" dirty="0" err="1"/>
              <a:t>Proyektor</a:t>
            </a:r>
            <a:r>
              <a:rPr lang="en-ID" sz="2900" dirty="0"/>
              <a:t> LCD </a:t>
            </a:r>
          </a:p>
          <a:p>
            <a:r>
              <a:rPr lang="en-ID" sz="2900" dirty="0"/>
              <a:t>Remote presenter </a:t>
            </a:r>
            <a:r>
              <a:rPr lang="en-ID" sz="2900" dirty="0" err="1"/>
              <a:t>atau</a:t>
            </a:r>
            <a:r>
              <a:rPr lang="en-ID" sz="2900" dirty="0"/>
              <a:t> laser pointer</a:t>
            </a:r>
          </a:p>
          <a:p>
            <a:r>
              <a:rPr lang="en-ID" sz="2900" dirty="0"/>
              <a:t>Software </a:t>
            </a:r>
            <a:r>
              <a:rPr lang="en-ID" sz="2900" dirty="0" err="1"/>
              <a:t>desain</a:t>
            </a:r>
            <a:r>
              <a:rPr lang="en-ID" sz="2900" dirty="0"/>
              <a:t> </a:t>
            </a:r>
            <a:r>
              <a:rPr lang="en-ID" sz="2900" dirty="0" err="1"/>
              <a:t>presentasi</a:t>
            </a:r>
            <a:r>
              <a:rPr lang="en-ID" sz="2900" dirty="0"/>
              <a:t> </a:t>
            </a:r>
            <a:endParaRPr lang="en-US" sz="2900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15577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75FAF-08C6-01AC-D21D-29E49533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768" y="289896"/>
            <a:ext cx="7958331" cy="1077229"/>
          </a:xfrm>
        </p:spPr>
        <p:txBody>
          <a:bodyPr/>
          <a:lstStyle/>
          <a:p>
            <a:r>
              <a:rPr lang="en-ID" b="1" dirty="0"/>
              <a:t>BERLATIH PRESENTASI BISNIS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ECCD2-440A-2359-F270-CA2F261B2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240" y="1367125"/>
            <a:ext cx="10241280" cy="5181600"/>
          </a:xfrm>
        </p:spPr>
        <p:txBody>
          <a:bodyPr>
            <a:normAutofit lnSpcReduction="10000"/>
          </a:bodyPr>
          <a:lstStyle/>
          <a:p>
            <a:r>
              <a:rPr lang="en-ID" b="1" dirty="0" err="1">
                <a:solidFill>
                  <a:schemeClr val="accent1"/>
                </a:solidFill>
              </a:rPr>
              <a:t>Identifikasi</a:t>
            </a:r>
            <a:r>
              <a:rPr lang="en-ID" b="1" dirty="0">
                <a:solidFill>
                  <a:schemeClr val="accent1"/>
                </a:solidFill>
              </a:rPr>
              <a:t> </a:t>
            </a:r>
            <a:r>
              <a:rPr lang="en-ID" b="1" dirty="0" err="1">
                <a:solidFill>
                  <a:schemeClr val="accent1"/>
                </a:solidFill>
              </a:rPr>
              <a:t>audiens</a:t>
            </a:r>
            <a:r>
              <a:rPr lang="en-ID" b="1" dirty="0">
                <a:solidFill>
                  <a:schemeClr val="accent1"/>
                </a:solidFill>
              </a:rPr>
              <a:t> </a:t>
            </a:r>
            <a:r>
              <a:rPr lang="en-ID" sz="1800" dirty="0" err="1"/>
              <a:t>Audiens</a:t>
            </a:r>
            <a:r>
              <a:rPr lang="en-ID" sz="1800" dirty="0"/>
              <a:t> </a:t>
            </a:r>
            <a:r>
              <a:rPr lang="en-ID" sz="1800" dirty="0" err="1"/>
              <a:t>bisa</a:t>
            </a:r>
            <a:r>
              <a:rPr lang="en-ID" sz="1800" dirty="0"/>
              <a:t> </a:t>
            </a:r>
            <a:r>
              <a:rPr lang="en-ID" sz="1800" dirty="0" err="1"/>
              <a:t>jadi</a:t>
            </a:r>
            <a:r>
              <a:rPr lang="en-ID" sz="1800" dirty="0"/>
              <a:t> </a:t>
            </a:r>
            <a:r>
              <a:rPr lang="en-ID" sz="1800" dirty="0" err="1"/>
              <a:t>kalangan</a:t>
            </a:r>
            <a:r>
              <a:rPr lang="en-ID" sz="1800" dirty="0"/>
              <a:t> </a:t>
            </a:r>
            <a:r>
              <a:rPr lang="en-ID" sz="1800" dirty="0" err="1"/>
              <a:t>manajer</a:t>
            </a:r>
            <a:r>
              <a:rPr lang="en-ID" sz="1800" dirty="0"/>
              <a:t>, </a:t>
            </a:r>
            <a:r>
              <a:rPr lang="en-ID" sz="1800" dirty="0" err="1"/>
              <a:t>kepala</a:t>
            </a:r>
            <a:r>
              <a:rPr lang="en-ID" sz="1800" dirty="0"/>
              <a:t> </a:t>
            </a:r>
            <a:r>
              <a:rPr lang="en-ID" sz="1800" dirty="0" err="1"/>
              <a:t>departeman</a:t>
            </a:r>
            <a:r>
              <a:rPr lang="en-ID" sz="1800" dirty="0"/>
              <a:t>, supervisor, </a:t>
            </a:r>
            <a:r>
              <a:rPr lang="en-ID" sz="1800" dirty="0" err="1"/>
              <a:t>atau</a:t>
            </a:r>
            <a:r>
              <a:rPr lang="en-ID" sz="1800" dirty="0"/>
              <a:t> </a:t>
            </a:r>
            <a:r>
              <a:rPr lang="en-ID" sz="1800" dirty="0" err="1"/>
              <a:t>karyawan</a:t>
            </a:r>
            <a:r>
              <a:rPr lang="en-ID" sz="1800" dirty="0"/>
              <a:t>. </a:t>
            </a:r>
            <a:r>
              <a:rPr lang="en-ID" sz="1800" dirty="0" err="1"/>
              <a:t>Seorang</a:t>
            </a:r>
            <a:r>
              <a:rPr lang="en-ID" sz="1800" dirty="0"/>
              <a:t> </a:t>
            </a:r>
            <a:r>
              <a:rPr lang="en-ID" sz="1800" dirty="0" err="1"/>
              <a:t>pembicara</a:t>
            </a:r>
            <a:r>
              <a:rPr lang="en-ID" sz="1800" dirty="0"/>
              <a:t> </a:t>
            </a:r>
            <a:r>
              <a:rPr lang="en-ID" sz="1800" dirty="0" err="1"/>
              <a:t>perlu</a:t>
            </a:r>
            <a:r>
              <a:rPr lang="en-ID" sz="1800" dirty="0"/>
              <a:t> </a:t>
            </a:r>
            <a:r>
              <a:rPr lang="en-ID" sz="1800" dirty="0" err="1"/>
              <a:t>mengantisipasi</a:t>
            </a:r>
            <a:r>
              <a:rPr lang="en-ID" sz="1800" dirty="0"/>
              <a:t> </a:t>
            </a:r>
            <a:r>
              <a:rPr lang="en-ID" sz="1800" dirty="0" err="1"/>
              <a:t>apa</a:t>
            </a:r>
            <a:r>
              <a:rPr lang="en-ID" sz="1800" dirty="0"/>
              <a:t> yang </a:t>
            </a:r>
            <a:r>
              <a:rPr lang="en-ID" sz="1800" dirty="0" err="1"/>
              <a:t>diharapkan</a:t>
            </a:r>
            <a:r>
              <a:rPr lang="en-ID" sz="1800" dirty="0"/>
              <a:t> </a:t>
            </a:r>
            <a:r>
              <a:rPr lang="en-ID" sz="1800" dirty="0" err="1"/>
              <a:t>audiens</a:t>
            </a:r>
            <a:r>
              <a:rPr lang="en-ID" sz="1800" dirty="0"/>
              <a:t> </a:t>
            </a:r>
            <a:r>
              <a:rPr lang="en-ID" sz="1800" dirty="0" err="1"/>
              <a:t>serta</a:t>
            </a:r>
            <a:r>
              <a:rPr lang="en-ID" sz="1800" dirty="0"/>
              <a:t> </a:t>
            </a:r>
            <a:r>
              <a:rPr lang="en-ID" sz="1800" dirty="0" err="1"/>
              <a:t>bagaimana</a:t>
            </a:r>
            <a:r>
              <a:rPr lang="en-ID" sz="1800" dirty="0"/>
              <a:t> </a:t>
            </a:r>
            <a:r>
              <a:rPr lang="en-ID" sz="1800" dirty="0" err="1"/>
              <a:t>solusinya</a:t>
            </a:r>
            <a:r>
              <a:rPr lang="en-ID" sz="1800" dirty="0"/>
              <a:t>. </a:t>
            </a:r>
            <a:r>
              <a:rPr lang="en-ID" sz="1800" dirty="0" err="1"/>
              <a:t>Dengan</a:t>
            </a:r>
            <a:r>
              <a:rPr lang="en-ID" sz="1800" dirty="0"/>
              <a:t> </a:t>
            </a:r>
            <a:r>
              <a:rPr lang="en-ID" sz="1800" dirty="0" err="1"/>
              <a:t>memahami</a:t>
            </a:r>
            <a:r>
              <a:rPr lang="en-ID" sz="1800" dirty="0"/>
              <a:t> </a:t>
            </a:r>
            <a:r>
              <a:rPr lang="en-ID" sz="1800" dirty="0" err="1"/>
              <a:t>audiens</a:t>
            </a:r>
            <a:r>
              <a:rPr lang="en-ID" sz="1800" dirty="0"/>
              <a:t> </a:t>
            </a:r>
            <a:r>
              <a:rPr lang="en-ID" sz="1800" dirty="0" err="1"/>
              <a:t>secara</a:t>
            </a:r>
            <a:r>
              <a:rPr lang="en-ID" sz="1800" dirty="0"/>
              <a:t> </a:t>
            </a:r>
            <a:r>
              <a:rPr lang="en-ID" sz="1800" dirty="0" err="1"/>
              <a:t>tepat</a:t>
            </a:r>
            <a:r>
              <a:rPr lang="en-ID" sz="1800" dirty="0"/>
              <a:t> </a:t>
            </a:r>
            <a:r>
              <a:rPr lang="en-ID" sz="1800" dirty="0" err="1"/>
              <a:t>akan</a:t>
            </a:r>
            <a:r>
              <a:rPr lang="en-ID" sz="1800" dirty="0"/>
              <a:t> </a:t>
            </a:r>
            <a:r>
              <a:rPr lang="en-ID" sz="1800" dirty="0" err="1"/>
              <a:t>mempermudah</a:t>
            </a:r>
            <a:r>
              <a:rPr lang="en-ID" sz="1800" dirty="0"/>
              <a:t> </a:t>
            </a:r>
            <a:r>
              <a:rPr lang="en-ID" sz="1800" dirty="0" err="1"/>
              <a:t>pembicara</a:t>
            </a:r>
            <a:r>
              <a:rPr lang="en-ID" sz="1800" dirty="0"/>
              <a:t> </a:t>
            </a:r>
            <a:r>
              <a:rPr lang="en-ID" sz="1800" dirty="0" err="1"/>
              <a:t>dalam</a:t>
            </a:r>
            <a:r>
              <a:rPr lang="en-ID" sz="1800" dirty="0"/>
              <a:t> </a:t>
            </a:r>
            <a:r>
              <a:rPr lang="en-ID" sz="1800" dirty="0" err="1"/>
              <a:t>melakukan</a:t>
            </a:r>
            <a:r>
              <a:rPr lang="en-ID" sz="1800" dirty="0"/>
              <a:t> </a:t>
            </a:r>
            <a:r>
              <a:rPr lang="en-ID" sz="1800" dirty="0" err="1"/>
              <a:t>presentasi</a:t>
            </a:r>
            <a:r>
              <a:rPr lang="en-ID" sz="1800" dirty="0"/>
              <a:t> </a:t>
            </a:r>
            <a:r>
              <a:rPr lang="en-ID" sz="1800" dirty="0" err="1"/>
              <a:t>bisnis</a:t>
            </a:r>
            <a:r>
              <a:rPr lang="en-ID" sz="1800" dirty="0"/>
              <a:t>. </a:t>
            </a:r>
          </a:p>
          <a:p>
            <a:r>
              <a:rPr lang="en-ID" b="1" dirty="0" err="1">
                <a:solidFill>
                  <a:schemeClr val="accent1"/>
                </a:solidFill>
              </a:rPr>
              <a:t>Menyiapkan</a:t>
            </a:r>
            <a:r>
              <a:rPr lang="en-ID" b="1" dirty="0">
                <a:solidFill>
                  <a:schemeClr val="accent1"/>
                </a:solidFill>
              </a:rPr>
              <a:t> </a:t>
            </a:r>
            <a:r>
              <a:rPr lang="en-ID" b="1" dirty="0" err="1">
                <a:solidFill>
                  <a:schemeClr val="accent1"/>
                </a:solidFill>
              </a:rPr>
              <a:t>pokok-pokok</a:t>
            </a:r>
            <a:r>
              <a:rPr lang="en-ID" b="1" dirty="0">
                <a:solidFill>
                  <a:schemeClr val="accent1"/>
                </a:solidFill>
              </a:rPr>
              <a:t> </a:t>
            </a:r>
            <a:r>
              <a:rPr lang="en-ID" b="1" dirty="0" err="1">
                <a:solidFill>
                  <a:schemeClr val="accent1"/>
                </a:solidFill>
              </a:rPr>
              <a:t>pikiran</a:t>
            </a:r>
            <a:r>
              <a:rPr lang="en-ID" b="1" dirty="0">
                <a:solidFill>
                  <a:schemeClr val="accent1"/>
                </a:solidFill>
              </a:rPr>
              <a:t> </a:t>
            </a:r>
            <a:r>
              <a:rPr lang="en-ID" sz="1800" dirty="0" err="1"/>
              <a:t>Pembicara</a:t>
            </a:r>
            <a:r>
              <a:rPr lang="en-ID" sz="1800" dirty="0"/>
              <a:t> </a:t>
            </a:r>
            <a:r>
              <a:rPr lang="en-ID" sz="1800" dirty="0" err="1"/>
              <a:t>harus</a:t>
            </a:r>
            <a:r>
              <a:rPr lang="en-ID" sz="1800" dirty="0"/>
              <a:t> </a:t>
            </a:r>
            <a:r>
              <a:rPr lang="en-ID" sz="1800" dirty="0" err="1"/>
              <a:t>mempersiapkan</a:t>
            </a:r>
            <a:r>
              <a:rPr lang="en-ID" sz="1800" dirty="0"/>
              <a:t> </a:t>
            </a:r>
            <a:r>
              <a:rPr lang="en-ID" sz="1800" dirty="0" err="1"/>
              <a:t>poin-poin</a:t>
            </a:r>
            <a:r>
              <a:rPr lang="en-ID" sz="1800" dirty="0"/>
              <a:t> </a:t>
            </a:r>
            <a:r>
              <a:rPr lang="en-ID" sz="1800" dirty="0" err="1"/>
              <a:t>penting</a:t>
            </a:r>
            <a:r>
              <a:rPr lang="en-ID" sz="1800" dirty="0"/>
              <a:t> </a:t>
            </a:r>
            <a:r>
              <a:rPr lang="en-ID" sz="1800" dirty="0" err="1"/>
              <a:t>apa</a:t>
            </a:r>
            <a:r>
              <a:rPr lang="en-ID" sz="1800" dirty="0"/>
              <a:t> </a:t>
            </a:r>
            <a:r>
              <a:rPr lang="en-ID" sz="1800" dirty="0" err="1"/>
              <a:t>saja</a:t>
            </a:r>
            <a:r>
              <a:rPr lang="en-ID" sz="1800" dirty="0"/>
              <a:t> yang </a:t>
            </a:r>
            <a:r>
              <a:rPr lang="en-ID" sz="1800" dirty="0" err="1"/>
              <a:t>akan</a:t>
            </a:r>
            <a:r>
              <a:rPr lang="en-ID" sz="1800" dirty="0"/>
              <a:t> </a:t>
            </a:r>
            <a:r>
              <a:rPr lang="en-ID" sz="1800" dirty="0" err="1"/>
              <a:t>disampaikan</a:t>
            </a:r>
            <a:r>
              <a:rPr lang="en-ID" sz="1800" dirty="0"/>
              <a:t> </a:t>
            </a:r>
            <a:r>
              <a:rPr lang="en-ID" sz="1800" dirty="0" err="1"/>
              <a:t>dalam</a:t>
            </a:r>
            <a:r>
              <a:rPr lang="en-ID" sz="1800" dirty="0"/>
              <a:t> </a:t>
            </a:r>
            <a:r>
              <a:rPr lang="en-ID" sz="1800" dirty="0" err="1"/>
              <a:t>presentasi</a:t>
            </a:r>
            <a:r>
              <a:rPr lang="en-ID" sz="1800" dirty="0"/>
              <a:t> </a:t>
            </a:r>
            <a:r>
              <a:rPr lang="en-ID" sz="1800" dirty="0" err="1"/>
              <a:t>bisnis</a:t>
            </a:r>
            <a:r>
              <a:rPr lang="en-ID" sz="1800" dirty="0"/>
              <a:t>.</a:t>
            </a:r>
          </a:p>
          <a:p>
            <a:r>
              <a:rPr lang="en-ID" b="1" dirty="0" err="1">
                <a:solidFill>
                  <a:schemeClr val="accent1"/>
                </a:solidFill>
              </a:rPr>
              <a:t>Menulis</a:t>
            </a:r>
            <a:r>
              <a:rPr lang="en-ID" b="1" dirty="0">
                <a:solidFill>
                  <a:schemeClr val="accent1"/>
                </a:solidFill>
              </a:rPr>
              <a:t> </a:t>
            </a:r>
            <a:r>
              <a:rPr lang="en-ID" b="1" dirty="0" err="1">
                <a:solidFill>
                  <a:schemeClr val="accent1"/>
                </a:solidFill>
              </a:rPr>
              <a:t>teks</a:t>
            </a:r>
            <a:r>
              <a:rPr lang="en-ID" b="1" dirty="0">
                <a:solidFill>
                  <a:schemeClr val="accent1"/>
                </a:solidFill>
              </a:rPr>
              <a:t> </a:t>
            </a:r>
            <a:r>
              <a:rPr lang="en-ID" b="1" dirty="0" err="1">
                <a:solidFill>
                  <a:schemeClr val="accent1"/>
                </a:solidFill>
              </a:rPr>
              <a:t>lengkap</a:t>
            </a:r>
            <a:r>
              <a:rPr lang="en-ID" b="1" dirty="0">
                <a:solidFill>
                  <a:schemeClr val="accent1"/>
                </a:solidFill>
              </a:rPr>
              <a:t> </a:t>
            </a:r>
            <a:r>
              <a:rPr lang="en-ID" sz="1800" dirty="0" err="1"/>
              <a:t>Penyiapan</a:t>
            </a:r>
            <a:r>
              <a:rPr lang="en-ID" sz="1800" dirty="0"/>
              <a:t> </a:t>
            </a:r>
            <a:r>
              <a:rPr lang="en-ID" sz="1800" dirty="0" err="1"/>
              <a:t>teks</a:t>
            </a:r>
            <a:r>
              <a:rPr lang="en-ID" sz="1800" dirty="0"/>
              <a:t> </a:t>
            </a:r>
            <a:r>
              <a:rPr lang="en-ID" sz="1800" dirty="0" err="1"/>
              <a:t>lengkap</a:t>
            </a:r>
            <a:r>
              <a:rPr lang="en-ID" sz="1800" dirty="0"/>
              <a:t> </a:t>
            </a:r>
            <a:r>
              <a:rPr lang="en-ID" sz="1800" dirty="0" err="1"/>
              <a:t>akan</a:t>
            </a:r>
            <a:r>
              <a:rPr lang="en-ID" sz="1800" dirty="0"/>
              <a:t> </a:t>
            </a:r>
            <a:r>
              <a:rPr lang="en-ID" sz="1800" dirty="0" err="1"/>
              <a:t>menambah</a:t>
            </a:r>
            <a:r>
              <a:rPr lang="en-ID" sz="1800" dirty="0"/>
              <a:t> </a:t>
            </a:r>
            <a:r>
              <a:rPr lang="en-ID" sz="1800" dirty="0" err="1"/>
              <a:t>percaya</a:t>
            </a:r>
            <a:r>
              <a:rPr lang="en-ID" sz="1800" dirty="0"/>
              <a:t> </a:t>
            </a:r>
            <a:r>
              <a:rPr lang="en-ID" sz="1800" dirty="0" err="1"/>
              <a:t>diri</a:t>
            </a:r>
            <a:r>
              <a:rPr lang="en-ID" sz="1800" dirty="0"/>
              <a:t> </a:t>
            </a:r>
            <a:r>
              <a:rPr lang="en-ID" sz="1800" dirty="0" err="1"/>
              <a:t>bagi</a:t>
            </a:r>
            <a:r>
              <a:rPr lang="en-ID" sz="1800" dirty="0"/>
              <a:t> </a:t>
            </a:r>
            <a:r>
              <a:rPr lang="en-ID" sz="1800" dirty="0" err="1"/>
              <a:t>bagi</a:t>
            </a:r>
            <a:r>
              <a:rPr lang="en-ID" sz="1800" dirty="0"/>
              <a:t> </a:t>
            </a:r>
            <a:r>
              <a:rPr lang="en-ID" sz="1800" dirty="0" err="1"/>
              <a:t>pembacanya</a:t>
            </a:r>
            <a:r>
              <a:rPr lang="en-ID" sz="1800" dirty="0"/>
              <a:t>. </a:t>
            </a:r>
            <a:r>
              <a:rPr lang="en-ID" sz="1800" dirty="0" err="1"/>
              <a:t>Namun</a:t>
            </a:r>
            <a:r>
              <a:rPr lang="en-ID" sz="1800" dirty="0"/>
              <a:t> yang </a:t>
            </a:r>
            <a:r>
              <a:rPr lang="en-ID" sz="1800" dirty="0" err="1"/>
              <a:t>perlu</a:t>
            </a:r>
            <a:r>
              <a:rPr lang="en-ID" sz="1800" dirty="0"/>
              <a:t> </a:t>
            </a:r>
            <a:r>
              <a:rPr lang="en-ID" sz="1800" dirty="0" err="1"/>
              <a:t>diperhatikan</a:t>
            </a:r>
            <a:r>
              <a:rPr lang="en-ID" sz="1800" dirty="0"/>
              <a:t> </a:t>
            </a:r>
            <a:r>
              <a:rPr lang="en-ID" sz="1800" dirty="0" err="1"/>
              <a:t>adalah</a:t>
            </a:r>
            <a:r>
              <a:rPr lang="en-ID" sz="1800" dirty="0"/>
              <a:t> </a:t>
            </a:r>
            <a:r>
              <a:rPr lang="en-ID" sz="1800" dirty="0" err="1"/>
              <a:t>cara</a:t>
            </a:r>
            <a:r>
              <a:rPr lang="en-ID" sz="1800" dirty="0"/>
              <a:t> </a:t>
            </a:r>
            <a:r>
              <a:rPr lang="en-ID" sz="1800" dirty="0" err="1"/>
              <a:t>penyampaiannya</a:t>
            </a:r>
            <a:r>
              <a:rPr lang="en-ID" sz="1800" dirty="0"/>
              <a:t>. </a:t>
            </a:r>
          </a:p>
          <a:p>
            <a:r>
              <a:rPr lang="en-ID" b="1" dirty="0" err="1">
                <a:solidFill>
                  <a:schemeClr val="accent1"/>
                </a:solidFill>
              </a:rPr>
              <a:t>Menyiapkan</a:t>
            </a:r>
            <a:r>
              <a:rPr lang="en-ID" b="1" dirty="0">
                <a:solidFill>
                  <a:schemeClr val="accent1"/>
                </a:solidFill>
              </a:rPr>
              <a:t> </a:t>
            </a:r>
            <a:r>
              <a:rPr lang="en-ID" b="1" dirty="0" err="1">
                <a:solidFill>
                  <a:schemeClr val="accent1"/>
                </a:solidFill>
              </a:rPr>
              <a:t>rangkuman</a:t>
            </a:r>
            <a:r>
              <a:rPr lang="en-ID" b="1" dirty="0">
                <a:solidFill>
                  <a:schemeClr val="accent1"/>
                </a:solidFill>
              </a:rPr>
              <a:t> </a:t>
            </a:r>
            <a:r>
              <a:rPr lang="en-ID" b="1" dirty="0" err="1">
                <a:solidFill>
                  <a:schemeClr val="accent1"/>
                </a:solidFill>
              </a:rPr>
              <a:t>ke</a:t>
            </a:r>
            <a:r>
              <a:rPr lang="en-ID" b="1" dirty="0">
                <a:solidFill>
                  <a:schemeClr val="accent1"/>
                </a:solidFill>
              </a:rPr>
              <a:t> </a:t>
            </a:r>
            <a:r>
              <a:rPr lang="en-ID" b="1" dirty="0" err="1">
                <a:solidFill>
                  <a:schemeClr val="accent1"/>
                </a:solidFill>
              </a:rPr>
              <a:t>dalam</a:t>
            </a:r>
            <a:r>
              <a:rPr lang="en-ID" b="1" dirty="0">
                <a:solidFill>
                  <a:schemeClr val="accent1"/>
                </a:solidFill>
              </a:rPr>
              <a:t> sub-sub </a:t>
            </a:r>
            <a:r>
              <a:rPr lang="en-ID" b="1" dirty="0" err="1">
                <a:solidFill>
                  <a:schemeClr val="accent1"/>
                </a:solidFill>
              </a:rPr>
              <a:t>judul</a:t>
            </a:r>
            <a:r>
              <a:rPr lang="en-ID" b="1" dirty="0">
                <a:solidFill>
                  <a:schemeClr val="accent1"/>
                </a:solidFill>
              </a:rPr>
              <a:t> </a:t>
            </a:r>
            <a:r>
              <a:rPr lang="en-ID" sz="1800" dirty="0" err="1"/>
              <a:t>Dalam</a:t>
            </a:r>
            <a:r>
              <a:rPr lang="en-ID" sz="1800" dirty="0"/>
              <a:t> </a:t>
            </a:r>
            <a:r>
              <a:rPr lang="en-ID" sz="1800" dirty="0" err="1"/>
              <a:t>rangkuman</a:t>
            </a:r>
            <a:r>
              <a:rPr lang="en-ID" sz="1800" dirty="0"/>
              <a:t> </a:t>
            </a:r>
            <a:r>
              <a:rPr lang="en-ID" sz="1800" dirty="0" err="1"/>
              <a:t>harus</a:t>
            </a:r>
            <a:r>
              <a:rPr lang="en-ID" sz="1800" dirty="0"/>
              <a:t> </a:t>
            </a:r>
            <a:r>
              <a:rPr lang="en-ID" sz="1800" dirty="0" err="1"/>
              <a:t>mencakup</a:t>
            </a:r>
            <a:r>
              <a:rPr lang="en-ID" sz="1800" dirty="0"/>
              <a:t> </a:t>
            </a:r>
            <a:r>
              <a:rPr lang="en-ID" sz="1800" dirty="0" err="1"/>
              <a:t>hal-hal</a:t>
            </a:r>
            <a:r>
              <a:rPr lang="en-ID" sz="1800" dirty="0"/>
              <a:t> </a:t>
            </a:r>
            <a:r>
              <a:rPr lang="en-ID" sz="1800" dirty="0" err="1"/>
              <a:t>penting</a:t>
            </a:r>
            <a:r>
              <a:rPr lang="en-ID" sz="1800" dirty="0"/>
              <a:t> yang </a:t>
            </a:r>
            <a:r>
              <a:rPr lang="en-ID" sz="1800" dirty="0" err="1"/>
              <a:t>ingin</a:t>
            </a:r>
            <a:r>
              <a:rPr lang="en-ID" sz="1800" dirty="0"/>
              <a:t> </a:t>
            </a:r>
            <a:r>
              <a:rPr lang="en-ID" sz="1800" dirty="0" err="1"/>
              <a:t>disampaikan</a:t>
            </a:r>
            <a:r>
              <a:rPr lang="en-ID" sz="1800" dirty="0"/>
              <a:t> dan </a:t>
            </a:r>
            <a:r>
              <a:rPr lang="en-ID" sz="1800" dirty="0" err="1"/>
              <a:t>dapat</a:t>
            </a:r>
            <a:r>
              <a:rPr lang="en-ID" sz="1800" dirty="0"/>
              <a:t> </a:t>
            </a:r>
            <a:r>
              <a:rPr lang="en-ID" sz="1800" dirty="0" err="1"/>
              <a:t>dikembangkan</a:t>
            </a:r>
            <a:r>
              <a:rPr lang="en-ID" sz="1800" dirty="0"/>
              <a:t> </a:t>
            </a:r>
            <a:r>
              <a:rPr lang="en-ID" sz="1800" dirty="0" err="1"/>
              <a:t>sampai</a:t>
            </a:r>
            <a:r>
              <a:rPr lang="en-ID" sz="1800" dirty="0"/>
              <a:t> pada sub-sub </a:t>
            </a:r>
            <a:r>
              <a:rPr lang="en-ID" sz="1800" dirty="0" err="1"/>
              <a:t>judul</a:t>
            </a:r>
            <a:r>
              <a:rPr lang="en-ID" sz="1800" dirty="0"/>
              <a:t> </a:t>
            </a:r>
          </a:p>
          <a:p>
            <a:r>
              <a:rPr lang="en-ID" b="1" dirty="0" err="1">
                <a:solidFill>
                  <a:schemeClr val="accent1"/>
                </a:solidFill>
              </a:rPr>
              <a:t>Menulis</a:t>
            </a:r>
            <a:r>
              <a:rPr lang="en-ID" b="1" dirty="0">
                <a:solidFill>
                  <a:schemeClr val="accent1"/>
                </a:solidFill>
              </a:rPr>
              <a:t> </a:t>
            </a:r>
            <a:r>
              <a:rPr lang="en-ID" b="1" dirty="0" err="1">
                <a:solidFill>
                  <a:schemeClr val="accent1"/>
                </a:solidFill>
              </a:rPr>
              <a:t>ke</a:t>
            </a:r>
            <a:r>
              <a:rPr lang="en-ID" b="1" dirty="0">
                <a:solidFill>
                  <a:schemeClr val="accent1"/>
                </a:solidFill>
              </a:rPr>
              <a:t> </a:t>
            </a:r>
            <a:r>
              <a:rPr lang="en-ID" b="1" dirty="0" err="1">
                <a:solidFill>
                  <a:schemeClr val="accent1"/>
                </a:solidFill>
              </a:rPr>
              <a:t>dalam</a:t>
            </a:r>
            <a:r>
              <a:rPr lang="en-ID" b="1" dirty="0">
                <a:solidFill>
                  <a:schemeClr val="accent1"/>
                </a:solidFill>
              </a:rPr>
              <a:t> </a:t>
            </a:r>
            <a:r>
              <a:rPr lang="en-ID" b="1" dirty="0" err="1">
                <a:solidFill>
                  <a:schemeClr val="accent1"/>
                </a:solidFill>
              </a:rPr>
              <a:t>kertas</a:t>
            </a:r>
            <a:r>
              <a:rPr lang="en-ID" b="1" dirty="0">
                <a:solidFill>
                  <a:schemeClr val="accent1"/>
                </a:solidFill>
              </a:rPr>
              <a:t> </a:t>
            </a:r>
            <a:r>
              <a:rPr lang="en-ID" b="1" dirty="0" err="1">
                <a:solidFill>
                  <a:schemeClr val="accent1"/>
                </a:solidFill>
              </a:rPr>
              <a:t>ukuran</a:t>
            </a:r>
            <a:r>
              <a:rPr lang="en-ID" b="1" dirty="0">
                <a:solidFill>
                  <a:schemeClr val="accent1"/>
                </a:solidFill>
              </a:rPr>
              <a:t> </a:t>
            </a:r>
            <a:r>
              <a:rPr lang="en-ID" b="1" dirty="0" err="1">
                <a:solidFill>
                  <a:schemeClr val="accent1"/>
                </a:solidFill>
              </a:rPr>
              <a:t>kartu</a:t>
            </a:r>
            <a:r>
              <a:rPr lang="en-ID" b="1" dirty="0">
                <a:solidFill>
                  <a:schemeClr val="accent1"/>
                </a:solidFill>
              </a:rPr>
              <a:t> </a:t>
            </a:r>
            <a:r>
              <a:rPr lang="en-ID" b="1" dirty="0" err="1">
                <a:solidFill>
                  <a:schemeClr val="accent1"/>
                </a:solidFill>
              </a:rPr>
              <a:t>pos</a:t>
            </a:r>
            <a:r>
              <a:rPr lang="en-ID" b="1" dirty="0">
                <a:solidFill>
                  <a:schemeClr val="accent1"/>
                </a:solidFill>
              </a:rPr>
              <a:t> </a:t>
            </a:r>
            <a:r>
              <a:rPr lang="en-ID" sz="1800" dirty="0"/>
              <a:t>Salah </a:t>
            </a:r>
            <a:r>
              <a:rPr lang="en-ID" sz="1800" dirty="0" err="1"/>
              <a:t>satu</a:t>
            </a:r>
            <a:r>
              <a:rPr lang="en-ID" sz="1800" dirty="0"/>
              <a:t> </a:t>
            </a:r>
            <a:r>
              <a:rPr lang="en-ID" sz="1800" dirty="0" err="1"/>
              <a:t>cara</a:t>
            </a:r>
            <a:r>
              <a:rPr lang="en-ID" sz="1800" dirty="0"/>
              <a:t> </a:t>
            </a:r>
            <a:r>
              <a:rPr lang="en-ID" sz="1800" dirty="0" err="1"/>
              <a:t>dalam</a:t>
            </a:r>
            <a:r>
              <a:rPr lang="en-ID" sz="1800" dirty="0"/>
              <a:t> </a:t>
            </a:r>
            <a:r>
              <a:rPr lang="en-ID" sz="1800" dirty="0" err="1"/>
              <a:t>mempersiapkan</a:t>
            </a:r>
            <a:r>
              <a:rPr lang="en-ID" sz="1800" dirty="0"/>
              <a:t> </a:t>
            </a:r>
            <a:r>
              <a:rPr lang="en-ID" sz="1800" dirty="0" err="1"/>
              <a:t>presentasi</a:t>
            </a:r>
            <a:r>
              <a:rPr lang="en-ID" sz="1800" dirty="0"/>
              <a:t> </a:t>
            </a:r>
            <a:r>
              <a:rPr lang="en-ID" sz="1800" dirty="0" err="1"/>
              <a:t>bisnis</a:t>
            </a:r>
            <a:r>
              <a:rPr lang="en-ID" sz="1800" dirty="0"/>
              <a:t> </a:t>
            </a:r>
            <a:r>
              <a:rPr lang="en-ID" sz="1800" dirty="0" err="1"/>
              <a:t>yaitu</a:t>
            </a:r>
            <a:r>
              <a:rPr lang="en-ID" sz="1800" dirty="0"/>
              <a:t> </a:t>
            </a:r>
            <a:r>
              <a:rPr lang="en-ID" sz="1800" dirty="0" err="1"/>
              <a:t>dengan</a:t>
            </a:r>
            <a:r>
              <a:rPr lang="en-ID" sz="1800" dirty="0"/>
              <a:t> </a:t>
            </a:r>
            <a:r>
              <a:rPr lang="en-ID" sz="1800" dirty="0" err="1"/>
              <a:t>menuliskan</a:t>
            </a:r>
            <a:r>
              <a:rPr lang="en-ID" sz="1800" dirty="0"/>
              <a:t> </a:t>
            </a:r>
            <a:r>
              <a:rPr lang="en-ID" sz="1800" dirty="0" err="1"/>
              <a:t>hal-hal</a:t>
            </a:r>
            <a:r>
              <a:rPr lang="en-ID" sz="1800" dirty="0"/>
              <a:t> yang </a:t>
            </a:r>
            <a:r>
              <a:rPr lang="en-ID" sz="1800" dirty="0" err="1"/>
              <a:t>penting</a:t>
            </a:r>
            <a:r>
              <a:rPr lang="en-ID" sz="1800" dirty="0"/>
              <a:t> yang </a:t>
            </a:r>
            <a:r>
              <a:rPr lang="en-ID" sz="1800" dirty="0" err="1"/>
              <a:t>ingin</a:t>
            </a:r>
            <a:r>
              <a:rPr lang="en-ID" sz="1800" dirty="0"/>
              <a:t> </a:t>
            </a:r>
            <a:r>
              <a:rPr lang="en-ID" sz="1800" dirty="0" err="1"/>
              <a:t>disampaikan</a:t>
            </a:r>
            <a:r>
              <a:rPr lang="en-ID" sz="1800" dirty="0"/>
              <a:t> </a:t>
            </a:r>
            <a:r>
              <a:rPr lang="en-ID" sz="1800" dirty="0" err="1"/>
              <a:t>ke</a:t>
            </a:r>
            <a:r>
              <a:rPr lang="en-ID" sz="1800" dirty="0"/>
              <a:t> </a:t>
            </a:r>
            <a:r>
              <a:rPr lang="en-ID" sz="1800" dirty="0" err="1"/>
              <a:t>dalam</a:t>
            </a:r>
            <a:r>
              <a:rPr lang="en-ID" sz="1800" dirty="0"/>
              <a:t> </a:t>
            </a:r>
            <a:r>
              <a:rPr lang="en-ID" sz="1800" dirty="0" err="1"/>
              <a:t>kertas</a:t>
            </a:r>
            <a:r>
              <a:rPr lang="en-ID" sz="1800" dirty="0"/>
              <a:t> yang </a:t>
            </a:r>
            <a:r>
              <a:rPr lang="en-ID" sz="1800" dirty="0" err="1"/>
              <a:t>berukuran</a:t>
            </a:r>
            <a:r>
              <a:rPr lang="en-ID" sz="1800" dirty="0"/>
              <a:t> </a:t>
            </a:r>
            <a:r>
              <a:rPr lang="en-ID" sz="1800" dirty="0" err="1"/>
              <a:t>kartu</a:t>
            </a:r>
            <a:r>
              <a:rPr lang="en-ID" sz="1800" dirty="0"/>
              <a:t> pos.</a:t>
            </a:r>
          </a:p>
        </p:txBody>
      </p:sp>
    </p:spTree>
    <p:extLst>
      <p:ext uri="{BB962C8B-B14F-4D97-AF65-F5344CB8AC3E}">
        <p14:creationId xmlns:p14="http://schemas.microsoft.com/office/powerpoint/2010/main" val="113722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6E39F-9CF7-C0D9-FCDF-2B19A2FD1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2208" y="2555576"/>
            <a:ext cx="7958331" cy="1077229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</a:rPr>
              <a:t>TERIMA KASIH </a:t>
            </a:r>
            <a:endParaRPr lang="en-ID" sz="6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69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6345" y="274320"/>
            <a:ext cx="7848600" cy="914400"/>
          </a:xfrm>
          <a:solidFill>
            <a:srgbClr val="003300">
              <a:alpha val="50000"/>
            </a:srgbClr>
          </a:solidFill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3600" dirty="0">
                <a:solidFill>
                  <a:schemeClr val="accent3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PENGERTIAN LAPORAN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5845" y="1701800"/>
            <a:ext cx="8229600" cy="4343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800" dirty="0" err="1"/>
              <a:t>Laporan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penyampaian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lisan</a:t>
            </a:r>
            <a:r>
              <a:rPr lang="en-US" sz="2800" dirty="0"/>
              <a:t>, </a:t>
            </a:r>
            <a:r>
              <a:rPr lang="en-US" sz="2800" dirty="0" err="1"/>
              <a:t>tertulis</a:t>
            </a:r>
            <a:r>
              <a:rPr lang="en-US" sz="2800" dirty="0"/>
              <a:t> </a:t>
            </a:r>
            <a:r>
              <a:rPr lang="en-US" sz="2800" dirty="0" err="1"/>
              <a:t>ataupun</a:t>
            </a:r>
            <a:r>
              <a:rPr lang="en-US" sz="2800" dirty="0"/>
              <a:t> visual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seorang</a:t>
            </a:r>
            <a:r>
              <a:rPr lang="en-US" sz="2800" dirty="0"/>
              <a:t> </a:t>
            </a:r>
            <a:r>
              <a:rPr lang="en-US" sz="2800" dirty="0" err="1"/>
              <a:t>pejabat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pejabat</a:t>
            </a:r>
            <a:r>
              <a:rPr lang="en-US" sz="2800" dirty="0"/>
              <a:t> lain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administrasi</a:t>
            </a:r>
            <a:r>
              <a:rPr lang="en-US" sz="2800" dirty="0"/>
              <a:t>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err="1"/>
              <a:t>Laporan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catatan</a:t>
            </a:r>
            <a:r>
              <a:rPr lang="en-US" sz="2800" dirty="0"/>
              <a:t> </a:t>
            </a:r>
            <a:r>
              <a:rPr lang="en-US" sz="2800" dirty="0" err="1"/>
              <a:t>faktual</a:t>
            </a:r>
            <a:r>
              <a:rPr lang="en-US" sz="2800" dirty="0"/>
              <a:t> </a:t>
            </a:r>
            <a:r>
              <a:rPr lang="en-US" sz="2800" dirty="0" err="1"/>
              <a:t>tertulis</a:t>
            </a:r>
            <a:r>
              <a:rPr lang="en-US" sz="2800" dirty="0"/>
              <a:t> yang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obyektif</a:t>
            </a:r>
            <a:r>
              <a:rPr lang="en-US" sz="2800" dirty="0"/>
              <a:t> </a:t>
            </a:r>
            <a:r>
              <a:rPr lang="en-US" sz="2800" dirty="0" err="1"/>
              <a:t>menyampaikan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aspek</a:t>
            </a:r>
            <a:r>
              <a:rPr lang="en-US" sz="2800" dirty="0"/>
              <a:t> </a:t>
            </a:r>
            <a:r>
              <a:rPr lang="en-US" sz="2800" dirty="0" err="1"/>
              <a:t>bisnis</a:t>
            </a:r>
            <a:r>
              <a:rPr lang="en-US" sz="2800" dirty="0"/>
              <a:t>.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/>
              <a:t>Proposal,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usulan</a:t>
            </a:r>
            <a:r>
              <a:rPr lang="en-US" sz="2800" dirty="0"/>
              <a:t> Yang </a:t>
            </a:r>
            <a:r>
              <a:rPr lang="en-US" sz="2800" dirty="0" err="1"/>
              <a:t>menggambarkan</a:t>
            </a:r>
            <a:r>
              <a:rPr lang="en-US" sz="2800" dirty="0"/>
              <a:t> </a:t>
            </a:r>
            <a:r>
              <a:rPr lang="en-US" sz="2800" dirty="0" err="1"/>
              <a:t>kondisi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dan </a:t>
            </a:r>
            <a:r>
              <a:rPr lang="en-US" sz="2800" dirty="0" err="1"/>
              <a:t>kondisi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dicapai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upaya</a:t>
            </a:r>
            <a:r>
              <a:rPr lang="en-US" sz="2800" dirty="0"/>
              <a:t> </a:t>
            </a:r>
            <a:r>
              <a:rPr lang="en-US" sz="2800" dirty="0" err="1"/>
              <a:t>perbaikan</a:t>
            </a:r>
            <a:r>
              <a:rPr lang="en-US" sz="2800" dirty="0"/>
              <a:t>  yang </a:t>
            </a:r>
            <a:r>
              <a:rPr lang="en-US" sz="2800" dirty="0" err="1"/>
              <a:t>rasional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9380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8229600" cy="5334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600" b="1" dirty="0">
                <a:solidFill>
                  <a:schemeClr val="accent1"/>
                </a:solidFill>
              </a:rPr>
              <a:t>KARAKTERISTIK LAPORAN BISNIS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47800"/>
            <a:ext cx="9489440" cy="51054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laporan</a:t>
            </a:r>
            <a:r>
              <a:rPr lang="en-US" sz="2800" dirty="0"/>
              <a:t> </a:t>
            </a:r>
            <a:r>
              <a:rPr lang="en-US" sz="2800" dirty="0" err="1"/>
              <a:t>bisnis</a:t>
            </a:r>
            <a:r>
              <a:rPr lang="en-US" sz="2800" dirty="0"/>
              <a:t>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dirty="0" err="1"/>
              <a:t>karakteristik</a:t>
            </a:r>
            <a:r>
              <a:rPr lang="en-US" sz="2800" dirty="0"/>
              <a:t> </a:t>
            </a:r>
          </a:p>
          <a:p>
            <a:pPr lvl="1">
              <a:defRPr/>
            </a:pPr>
            <a:r>
              <a:rPr lang="en-US" sz="2400" dirty="0" err="1"/>
              <a:t>Netral</a:t>
            </a:r>
            <a:r>
              <a:rPr lang="en-US" sz="2400" dirty="0"/>
              <a:t>,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memihak</a:t>
            </a:r>
            <a:endParaRPr lang="en-US" sz="2400" dirty="0"/>
          </a:p>
          <a:p>
            <a:pPr lvl="1">
              <a:defRPr/>
            </a:pPr>
            <a:r>
              <a:rPr lang="en-US" sz="2400" dirty="0" err="1"/>
              <a:t>Obyektif</a:t>
            </a:r>
            <a:r>
              <a:rPr lang="en-US" sz="2400" dirty="0"/>
              <a:t>, </a:t>
            </a:r>
            <a:r>
              <a:rPr lang="en-US" sz="2400" dirty="0" err="1"/>
              <a:t>logis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emosional</a:t>
            </a:r>
            <a:endParaRPr lang="en-US" sz="2400" dirty="0"/>
          </a:p>
          <a:p>
            <a:pPr lvl="1">
              <a:defRPr/>
            </a:pPr>
            <a:r>
              <a:rPr lang="en-US" sz="2400" dirty="0" err="1"/>
              <a:t>Menyajikan</a:t>
            </a:r>
            <a:r>
              <a:rPr lang="en-US" sz="2400" dirty="0"/>
              <a:t> </a:t>
            </a:r>
            <a:r>
              <a:rPr lang="en-US" sz="2400" dirty="0" err="1"/>
              <a:t>fakta</a:t>
            </a:r>
            <a:r>
              <a:rPr lang="en-US" sz="2400" dirty="0"/>
              <a:t>, </a:t>
            </a:r>
            <a:r>
              <a:rPr lang="en-US" sz="2400" dirty="0" err="1"/>
              <a:t>peristiwa</a:t>
            </a:r>
            <a:r>
              <a:rPr lang="en-US" sz="2400" dirty="0"/>
              <a:t>, </a:t>
            </a:r>
            <a:r>
              <a:rPr lang="en-US" sz="2400" dirty="0" err="1"/>
              <a:t>kondisi</a:t>
            </a:r>
            <a:r>
              <a:rPr lang="en-US" sz="2400" dirty="0"/>
              <a:t>, </a:t>
            </a:r>
            <a:r>
              <a:rPr lang="en-US" sz="2400" dirty="0" err="1"/>
              <a:t>produk</a:t>
            </a:r>
            <a:r>
              <a:rPr lang="en-US" sz="2400" dirty="0"/>
              <a:t>, </a:t>
            </a:r>
            <a:r>
              <a:rPr lang="en-US" sz="2400" dirty="0" err="1"/>
              <a:t>perkembangan</a:t>
            </a:r>
            <a:r>
              <a:rPr lang="en-US" sz="2400" dirty="0"/>
              <a:t>, </a:t>
            </a:r>
            <a:r>
              <a:rPr lang="en-US" sz="2400" dirty="0" err="1"/>
              <a:t>masalah</a:t>
            </a:r>
            <a:r>
              <a:rPr lang="en-US" sz="2400" dirty="0"/>
              <a:t>, </a:t>
            </a:r>
            <a:r>
              <a:rPr lang="en-US" sz="2400" dirty="0" err="1"/>
              <a:t>dsb</a:t>
            </a:r>
            <a:r>
              <a:rPr lang="en-US" sz="2400" dirty="0"/>
              <a:t>.</a:t>
            </a:r>
          </a:p>
          <a:p>
            <a:pPr lvl="1">
              <a:defRPr/>
            </a:pPr>
            <a:r>
              <a:rPr lang="en-US" sz="2400" dirty="0" err="1"/>
              <a:t>Disusun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sistematis</a:t>
            </a:r>
            <a:endParaRPr lang="en-US" sz="2400" dirty="0"/>
          </a:p>
          <a:p>
            <a:pPr lvl="1">
              <a:defRPr/>
            </a:pPr>
            <a:r>
              <a:rPr lang="en-US" sz="2400" dirty="0" err="1"/>
              <a:t>Memiliiki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yang </a:t>
            </a:r>
            <a:r>
              <a:rPr lang="en-US" sz="2400" dirty="0" err="1"/>
              <a:t>jelas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pemecah</a:t>
            </a:r>
            <a:r>
              <a:rPr lang="en-US" sz="2400" dirty="0"/>
              <a:t>-an </a:t>
            </a:r>
            <a:r>
              <a:rPr lang="en-US" sz="2400" dirty="0" err="1"/>
              <a:t>masalah</a:t>
            </a:r>
            <a:r>
              <a:rPr lang="en-US" sz="2400" dirty="0"/>
              <a:t> dan </a:t>
            </a:r>
            <a:r>
              <a:rPr lang="en-US" sz="2400" dirty="0" err="1"/>
              <a:t>pengambilan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</a:p>
          <a:p>
            <a:pPr lvl="1">
              <a:defRPr/>
            </a:pP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diminta</a:t>
            </a:r>
            <a:r>
              <a:rPr lang="en-US" sz="2400" dirty="0"/>
              <a:t> oleh </a:t>
            </a:r>
            <a:r>
              <a:rPr lang="en-US" sz="2400" dirty="0" err="1"/>
              <a:t>pihak</a:t>
            </a:r>
            <a:r>
              <a:rPr lang="en-US" sz="2400" dirty="0"/>
              <a:t> 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wewenang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(</a:t>
            </a:r>
            <a:r>
              <a:rPr lang="en-US" sz="2400" dirty="0" err="1"/>
              <a:t>Dewi</a:t>
            </a:r>
            <a:r>
              <a:rPr lang="en-US" sz="2400" dirty="0"/>
              <a:t>, 2007: Purwanto,2006) </a:t>
            </a:r>
          </a:p>
        </p:txBody>
      </p:sp>
    </p:spTree>
    <p:extLst>
      <p:ext uri="{BB962C8B-B14F-4D97-AF65-F5344CB8AC3E}">
        <p14:creationId xmlns:p14="http://schemas.microsoft.com/office/powerpoint/2010/main" val="3648121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1981200" y="472441"/>
            <a:ext cx="7620000" cy="868363"/>
          </a:xfrm>
          <a:solidFill>
            <a:schemeClr val="bg1">
              <a:lumMod val="95000"/>
              <a:lumOff val="5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600" dirty="0"/>
              <a:t>PENGORGANISASIAN LAPORAN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1981200" y="1676401"/>
            <a:ext cx="7467600" cy="4449763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err="1"/>
              <a:t>Penyusunan</a:t>
            </a:r>
            <a:r>
              <a:rPr lang="en-US" sz="2400" dirty="0"/>
              <a:t> </a:t>
            </a:r>
            <a:r>
              <a:rPr lang="en-US" sz="2400" dirty="0" err="1"/>
              <a:t>tubuh</a:t>
            </a:r>
            <a:r>
              <a:rPr lang="en-US" sz="2400" dirty="0"/>
              <a:t> </a:t>
            </a:r>
            <a:r>
              <a:rPr lang="en-US" sz="2400" dirty="0" err="1"/>
              <a:t>laporan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pendekatan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; </a:t>
            </a:r>
          </a:p>
          <a:p>
            <a:pPr marL="963613" lvl="1" indent="-514350">
              <a:buFont typeface="Franklin Gothic Book" pitchFamily="34" charset="0"/>
              <a:buAutoNum type="arabicPeriod"/>
            </a:pPr>
            <a:r>
              <a:rPr lang="en-US" sz="2400" dirty="0" err="1"/>
              <a:t>Deduktif</a:t>
            </a:r>
            <a:r>
              <a:rPr lang="en-US" sz="2400" dirty="0"/>
              <a:t> (</a:t>
            </a:r>
            <a:r>
              <a:rPr lang="en-US" sz="2400" dirty="0" err="1"/>
              <a:t>langsung</a:t>
            </a:r>
            <a:r>
              <a:rPr lang="en-US" sz="2400" dirty="0"/>
              <a:t> ),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menjelaskan</a:t>
            </a:r>
            <a:r>
              <a:rPr lang="en-US" sz="2400" dirty="0"/>
              <a:t> ide </a:t>
            </a:r>
            <a:r>
              <a:rPr lang="en-US" sz="2400" dirty="0" err="1"/>
              <a:t>pokok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rekomendasi</a:t>
            </a:r>
            <a:r>
              <a:rPr lang="en-US" sz="2400" dirty="0"/>
              <a:t>  </a:t>
            </a:r>
            <a:r>
              <a:rPr lang="en-US" sz="2400" dirty="0" err="1"/>
              <a:t>terlebih</a:t>
            </a:r>
            <a:r>
              <a:rPr lang="en-US" sz="2400" dirty="0"/>
              <a:t> </a:t>
            </a:r>
            <a:r>
              <a:rPr lang="en-US" sz="2400" dirty="0" err="1"/>
              <a:t>dahulu</a:t>
            </a:r>
            <a:r>
              <a:rPr lang="en-US" sz="2400" dirty="0"/>
              <a:t> </a:t>
            </a:r>
            <a:r>
              <a:rPr lang="en-US" sz="2400" dirty="0" err="1"/>
              <a:t>menjelasksan</a:t>
            </a:r>
            <a:r>
              <a:rPr lang="en-US" sz="2400" dirty="0"/>
              <a:t> </a:t>
            </a:r>
            <a:r>
              <a:rPr lang="en-US" sz="2400" dirty="0" err="1"/>
              <a:t>hal-hal</a:t>
            </a:r>
            <a:r>
              <a:rPr lang="en-US" sz="2400" dirty="0"/>
              <a:t> yang </a:t>
            </a:r>
            <a:r>
              <a:rPr lang="en-US" sz="2400" dirty="0" err="1"/>
              <a:t>rinci</a:t>
            </a:r>
            <a:r>
              <a:rPr lang="en-US" sz="2400" dirty="0"/>
              <a:t>.</a:t>
            </a:r>
          </a:p>
          <a:p>
            <a:pPr marL="963613" lvl="1" indent="-514350">
              <a:buFont typeface="Franklin Gothic Book" pitchFamily="34" charset="0"/>
              <a:buAutoNum type="arabicPeriod"/>
            </a:pPr>
            <a:r>
              <a:rPr lang="en-US" sz="2400" dirty="0" err="1"/>
              <a:t>Induktif</a:t>
            </a:r>
            <a:r>
              <a:rPr lang="en-US" sz="2400" dirty="0"/>
              <a:t>  (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),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fakta-fakta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dijelaskan</a:t>
            </a:r>
            <a:r>
              <a:rPr lang="en-US" sz="2400" dirty="0"/>
              <a:t> </a:t>
            </a:r>
            <a:r>
              <a:rPr lang="en-US" sz="2400" dirty="0" err="1"/>
              <a:t>terlebih</a:t>
            </a:r>
            <a:r>
              <a:rPr lang="en-US" sz="2400" dirty="0"/>
              <a:t> </a:t>
            </a:r>
            <a:r>
              <a:rPr lang="en-US" sz="2400" dirty="0" err="1"/>
              <a:t>dahulu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/</a:t>
            </a:r>
            <a:r>
              <a:rPr lang="en-US" sz="2400" dirty="0" err="1"/>
              <a:t>argumentase</a:t>
            </a:r>
            <a:r>
              <a:rPr lang="en-US" sz="2400" dirty="0"/>
              <a:t> ide </a:t>
            </a:r>
            <a:r>
              <a:rPr lang="en-US" sz="2400" dirty="0" err="1"/>
              <a:t>pokok</a:t>
            </a:r>
            <a:r>
              <a:rPr lang="en-US" sz="2400" dirty="0"/>
              <a:t> </a:t>
            </a:r>
            <a:r>
              <a:rPr lang="en-US" sz="2400" dirty="0" err="1"/>
              <a:t>pokok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rekomendasi</a:t>
            </a:r>
            <a:r>
              <a:rPr lang="en-US" sz="2400" dirty="0"/>
              <a:t> yang </a:t>
            </a:r>
            <a:r>
              <a:rPr lang="en-US" sz="2400" dirty="0" err="1"/>
              <a:t>dijelaskan</a:t>
            </a:r>
            <a:r>
              <a:rPr lang="en-US" sz="2400" dirty="0"/>
              <a:t> </a:t>
            </a:r>
            <a:r>
              <a:rPr lang="en-US" sz="2400" dirty="0" err="1"/>
              <a:t>kemudian</a:t>
            </a:r>
            <a:endParaRPr lang="en-US" sz="2400" dirty="0"/>
          </a:p>
          <a:p>
            <a:r>
              <a:rPr lang="en-US" sz="2400" dirty="0" err="1"/>
              <a:t>Pendekatan</a:t>
            </a:r>
            <a:r>
              <a:rPr lang="en-US" sz="2400" dirty="0"/>
              <a:t> mana yang </a:t>
            </a:r>
            <a:r>
              <a:rPr lang="en-US" sz="2400" dirty="0" err="1"/>
              <a:t>digunakan</a:t>
            </a:r>
            <a:r>
              <a:rPr lang="en-US" sz="2400" dirty="0"/>
              <a:t> , </a:t>
            </a:r>
            <a:r>
              <a:rPr lang="en-US" sz="2400" dirty="0" err="1"/>
              <a:t>tergantung</a:t>
            </a:r>
            <a:r>
              <a:rPr lang="en-US" sz="2400" dirty="0"/>
              <a:t> </a:t>
            </a:r>
            <a:r>
              <a:rPr lang="en-US" sz="2400" dirty="0" err="1"/>
              <a:t>karakteristik</a:t>
            </a:r>
            <a:r>
              <a:rPr lang="en-US" sz="2400" dirty="0"/>
              <a:t> </a:t>
            </a:r>
            <a:r>
              <a:rPr lang="en-US" sz="2400" dirty="0" err="1"/>
              <a:t>pembacanya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2785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1905000" y="1447800"/>
            <a:ext cx="8305800" cy="5181600"/>
          </a:xfrm>
        </p:spPr>
        <p:txBody>
          <a:bodyPr/>
          <a:lstStyle/>
          <a:p>
            <a:r>
              <a:rPr lang="en-US" sz="2400"/>
              <a:t>Bovee &amp; Thill (2008:86)  menyatakan” di sepanjang karir anda akan berurusan dengan lusinan laporan, dan laporan tersebut terbagi dalam tiga kategori dasar: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/>
              <a:t>Laporan informasional, menawarkan data, fakta, umpan balik dan jenis informasional lain tanpa analisis, atau </a:t>
            </a:r>
            <a:r>
              <a:rPr lang="en-US" sz="2100" spc="-100"/>
              <a:t>rekomendasi.</a:t>
            </a:r>
            <a:r>
              <a:rPr lang="en-US" sz="210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/>
              <a:t>Laporan analitis, menawarkan informasi maupun , analisis, dan juga dapat mencakup rekomendasi.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/>
              <a:t>Proposal menawarkan persuasi terstruktur untuk penerima internal atau eksternal.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457200"/>
            <a:ext cx="70104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JENIS LAPORAN </a:t>
            </a:r>
          </a:p>
        </p:txBody>
      </p:sp>
    </p:spTree>
    <p:extLst>
      <p:ext uri="{BB962C8B-B14F-4D97-AF65-F5344CB8AC3E}">
        <p14:creationId xmlns:p14="http://schemas.microsoft.com/office/powerpoint/2010/main" val="2165605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LAPORAN INFORMASIONAL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9280" y="2052116"/>
            <a:ext cx="8710859" cy="4429964"/>
          </a:xfrm>
        </p:spPr>
        <p:txBody>
          <a:bodyPr>
            <a:normAutofit lnSpcReduction="10000"/>
          </a:bodyPr>
          <a:lstStyle/>
          <a:p>
            <a:pPr marL="36512" indent="0">
              <a:buNone/>
            </a:pP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informasional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para </a:t>
            </a:r>
            <a:r>
              <a:rPr lang="en-US" dirty="0" err="1"/>
              <a:t>karyawan</a:t>
            </a:r>
            <a:r>
              <a:rPr lang="en-US" dirty="0"/>
              <a:t>,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spc="-100" dirty="0" err="1"/>
              <a:t>mengambil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, </a:t>
            </a:r>
            <a:r>
              <a:rPr lang="en-US" dirty="0" err="1"/>
              <a:t>bertindak</a:t>
            </a:r>
            <a:r>
              <a:rPr lang="en-US" dirty="0"/>
              <a:t>, dan </a:t>
            </a:r>
            <a:r>
              <a:rPr lang="en-US" dirty="0" err="1"/>
              <a:t>merespon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dinamis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dan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</a:p>
          <a:p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informasional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yang paling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rumit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dan </a:t>
            </a:r>
            <a:r>
              <a:rPr lang="en-US" dirty="0" err="1"/>
              <a:t>persuasif</a:t>
            </a:r>
            <a:r>
              <a:rPr lang="en-US" dirty="0"/>
              <a:t>.</a:t>
            </a:r>
          </a:p>
          <a:p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kaategori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informasional</a:t>
            </a:r>
            <a:r>
              <a:rPr lang="en-US" dirty="0"/>
              <a:t>.</a:t>
            </a:r>
          </a:p>
          <a:p>
            <a:pPr marL="760413" lvl="1" indent="-457200">
              <a:buFont typeface="+mj-lt"/>
              <a:buAutoNum type="arabicPeriod"/>
              <a:defRPr/>
            </a:pP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memonitor</a:t>
            </a:r>
            <a:r>
              <a:rPr lang="en-US" dirty="0"/>
              <a:t> dan </a:t>
            </a:r>
            <a:r>
              <a:rPr lang="en-US" dirty="0" err="1"/>
              <a:t>mengontrol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.</a:t>
            </a:r>
          </a:p>
          <a:p>
            <a:pPr marL="760413" lvl="1" indent="-457200">
              <a:buFont typeface="+mj-lt"/>
              <a:buAutoNum type="arabicPeriod"/>
              <a:defRPr/>
            </a:pP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dan </a:t>
            </a:r>
            <a:r>
              <a:rPr lang="en-US" dirty="0" err="1"/>
              <a:t>prosedur</a:t>
            </a:r>
            <a:r>
              <a:rPr lang="en-US" dirty="0"/>
              <a:t>.</a:t>
            </a:r>
          </a:p>
          <a:p>
            <a:pPr marL="760413" lvl="1" indent="-457200">
              <a:buFont typeface="+mj-lt"/>
              <a:buAutoNum type="arabicPeriod"/>
              <a:defRPr/>
            </a:pP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kewajban</a:t>
            </a:r>
            <a:r>
              <a:rPr lang="en-US" dirty="0"/>
              <a:t>.</a:t>
            </a:r>
          </a:p>
          <a:p>
            <a:pPr marL="760413" lvl="1" indent="-457200">
              <a:buFont typeface="+mj-lt"/>
              <a:buAutoNum type="arabicPeriod"/>
              <a:defRPr/>
            </a:pP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dokumen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18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LAPORAN ANALITIS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9280" y="2052116"/>
            <a:ext cx="8710859" cy="4429964"/>
          </a:xfrm>
        </p:spPr>
        <p:txBody>
          <a:bodyPr>
            <a:normAutofit/>
          </a:bodyPr>
          <a:lstStyle/>
          <a:p>
            <a:pPr marL="36512" indent="0" algn="just">
              <a:buNone/>
            </a:pPr>
            <a:r>
              <a:rPr lang="en-US" sz="1800" b="0" i="0" dirty="0" err="1">
                <a:effectLst/>
                <a:latin typeface="+mj-lt"/>
              </a:rPr>
              <a:t>Laporan</a:t>
            </a:r>
            <a:r>
              <a:rPr lang="en-US" sz="1800" b="0" i="0" dirty="0">
                <a:effectLst/>
                <a:latin typeface="+mj-lt"/>
              </a:rPr>
              <a:t> </a:t>
            </a:r>
            <a:r>
              <a:rPr lang="en-US" sz="1800" b="0" i="0" dirty="0" err="1">
                <a:effectLst/>
                <a:latin typeface="+mj-lt"/>
              </a:rPr>
              <a:t>analisis</a:t>
            </a:r>
            <a:r>
              <a:rPr lang="en-US" sz="1800" b="0" i="0" dirty="0">
                <a:effectLst/>
                <a:latin typeface="+mj-lt"/>
              </a:rPr>
              <a:t> data </a:t>
            </a:r>
            <a:r>
              <a:rPr lang="en-US" sz="1800" b="0" i="0" dirty="0" err="1">
                <a:effectLst/>
                <a:latin typeface="+mj-lt"/>
              </a:rPr>
              <a:t>adalah</a:t>
            </a:r>
            <a:r>
              <a:rPr lang="en-US" sz="1800" b="0" i="0" dirty="0">
                <a:effectLst/>
                <a:latin typeface="+mj-lt"/>
              </a:rPr>
              <a:t> media untuk </a:t>
            </a:r>
            <a:r>
              <a:rPr lang="en-US" sz="1800" b="0" i="0" dirty="0" err="1">
                <a:effectLst/>
                <a:latin typeface="+mj-lt"/>
              </a:rPr>
              <a:t>menceritakan</a:t>
            </a:r>
            <a:r>
              <a:rPr lang="en-US" sz="1800" b="0" i="0" dirty="0">
                <a:effectLst/>
                <a:latin typeface="+mj-lt"/>
              </a:rPr>
              <a:t> </a:t>
            </a:r>
            <a:r>
              <a:rPr lang="en-US" sz="1800" b="0" i="0" dirty="0" err="1">
                <a:effectLst/>
                <a:latin typeface="+mj-lt"/>
              </a:rPr>
              <a:t>sebuah</a:t>
            </a:r>
            <a:r>
              <a:rPr lang="en-US" sz="1800" b="0" i="0" dirty="0">
                <a:effectLst/>
                <a:latin typeface="+mj-lt"/>
              </a:rPr>
              <a:t> </a:t>
            </a:r>
            <a:r>
              <a:rPr lang="en-US" sz="1800" b="0" i="0" dirty="0" err="1">
                <a:effectLst/>
                <a:latin typeface="+mj-lt"/>
              </a:rPr>
              <a:t>hasil</a:t>
            </a:r>
            <a:r>
              <a:rPr lang="en-US" sz="1800" b="0" i="0" dirty="0">
                <a:effectLst/>
                <a:latin typeface="+mj-lt"/>
              </a:rPr>
              <a:t> </a:t>
            </a:r>
            <a:r>
              <a:rPr lang="en-US" sz="1800" b="0" i="0" dirty="0" err="1">
                <a:effectLst/>
                <a:latin typeface="+mj-lt"/>
              </a:rPr>
              <a:t>analisis</a:t>
            </a:r>
            <a:r>
              <a:rPr lang="en-US" sz="1800" b="0" i="0" dirty="0">
                <a:effectLst/>
                <a:latin typeface="+mj-lt"/>
              </a:rPr>
              <a:t> data dengan </a:t>
            </a:r>
            <a:r>
              <a:rPr lang="en-US" sz="1800" b="0" i="0" dirty="0" err="1">
                <a:effectLst/>
                <a:latin typeface="+mj-lt"/>
              </a:rPr>
              <a:t>dukungan</a:t>
            </a:r>
            <a:r>
              <a:rPr lang="en-US" sz="1800" b="0" i="0" dirty="0">
                <a:effectLst/>
                <a:latin typeface="+mj-lt"/>
              </a:rPr>
              <a:t> </a:t>
            </a:r>
            <a:r>
              <a:rPr lang="en-US" sz="1800" b="0" i="0" dirty="0" err="1">
                <a:effectLst/>
                <a:latin typeface="+mj-lt"/>
              </a:rPr>
              <a:t>indikator</a:t>
            </a:r>
            <a:r>
              <a:rPr lang="en-US" sz="1800" b="0" i="0" dirty="0">
                <a:effectLst/>
                <a:latin typeface="+mj-lt"/>
              </a:rPr>
              <a:t> dan </a:t>
            </a:r>
            <a:r>
              <a:rPr lang="en-US" sz="1800" b="0" i="0" dirty="0" err="1">
                <a:effectLst/>
                <a:latin typeface="+mj-lt"/>
              </a:rPr>
              <a:t>metode</a:t>
            </a:r>
            <a:r>
              <a:rPr lang="en-US" sz="1800" b="0" i="0" dirty="0">
                <a:effectLst/>
                <a:latin typeface="+mj-lt"/>
              </a:rPr>
              <a:t> </a:t>
            </a:r>
            <a:r>
              <a:rPr lang="en-US" sz="1800" b="0" i="0" dirty="0" err="1">
                <a:effectLst/>
                <a:latin typeface="+mj-lt"/>
              </a:rPr>
              <a:t>statistik</a:t>
            </a:r>
            <a:r>
              <a:rPr lang="en-US" sz="1800" b="0" i="0" dirty="0">
                <a:effectLst/>
                <a:latin typeface="+mj-lt"/>
              </a:rPr>
              <a:t> </a:t>
            </a:r>
            <a:r>
              <a:rPr lang="en-US" sz="1800" b="0" i="0" dirty="0" err="1">
                <a:effectLst/>
                <a:latin typeface="+mj-lt"/>
              </a:rPr>
              <a:t>kepada</a:t>
            </a:r>
            <a:r>
              <a:rPr lang="en-US" sz="1800" b="0" i="0" dirty="0">
                <a:effectLst/>
                <a:latin typeface="+mj-lt"/>
              </a:rPr>
              <a:t> audience</a:t>
            </a:r>
          </a:p>
          <a:p>
            <a:pPr marL="36512" indent="0" algn="just">
              <a:buNone/>
            </a:pPr>
            <a:r>
              <a:rPr lang="en-US" sz="1800" dirty="0" err="1">
                <a:latin typeface="+mj-lt"/>
              </a:rPr>
              <a:t>Sebuah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hasil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analisis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situasi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misalnya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analisa</a:t>
            </a:r>
            <a:r>
              <a:rPr lang="en-US" sz="1800" dirty="0">
                <a:latin typeface="+mj-lt"/>
              </a:rPr>
              <a:t> pasar </a:t>
            </a:r>
            <a:r>
              <a:rPr lang="en-US" sz="1800" dirty="0" err="1">
                <a:latin typeface="+mj-lt"/>
              </a:rPr>
              <a:t>tentang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daya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beli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barang</a:t>
            </a:r>
            <a:r>
              <a:rPr lang="en-US" sz="1800" dirty="0">
                <a:latin typeface="+mj-lt"/>
              </a:rPr>
              <a:t> yang </a:t>
            </a:r>
            <a:r>
              <a:rPr lang="en-US" sz="1800" dirty="0" err="1">
                <a:latin typeface="+mj-lt"/>
              </a:rPr>
              <a:t>dikehendaki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masyarakat</a:t>
            </a:r>
            <a:r>
              <a:rPr lang="en-US" sz="1800" dirty="0">
                <a:latin typeface="+mj-lt"/>
              </a:rPr>
              <a:t>. </a:t>
            </a:r>
            <a:r>
              <a:rPr lang="en-US" sz="1800" dirty="0" err="1">
                <a:latin typeface="+mj-lt"/>
              </a:rPr>
              <a:t>Laporan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tentang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keadaan</a:t>
            </a:r>
            <a:r>
              <a:rPr lang="en-US" sz="1800" dirty="0">
                <a:latin typeface="+mj-lt"/>
              </a:rPr>
              <a:t> </a:t>
            </a:r>
            <a:r>
              <a:rPr lang="sv-SE" sz="1800" dirty="0">
                <a:latin typeface="+mj-lt"/>
              </a:rPr>
              <a:t>persaingan bisnis serta perubahan yang mungkin terjadi akan adanya regulasi dari </a:t>
            </a:r>
            <a:r>
              <a:rPr lang="en-US" sz="1800" dirty="0" err="1">
                <a:latin typeface="+mj-lt"/>
              </a:rPr>
              <a:t>pemerintah</a:t>
            </a:r>
            <a:r>
              <a:rPr lang="en-US" sz="1800" dirty="0">
                <a:latin typeface="+mj-lt"/>
              </a:rPr>
              <a:t>.</a:t>
            </a:r>
          </a:p>
          <a:p>
            <a:pPr marL="36512" indent="0" algn="just">
              <a:buNone/>
            </a:pPr>
            <a:r>
              <a:rPr lang="en-US" sz="1800" dirty="0" err="1">
                <a:latin typeface="+mj-lt"/>
              </a:rPr>
              <a:t>Jenis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laporan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analitis</a:t>
            </a:r>
            <a:r>
              <a:rPr lang="en-US" sz="1800" dirty="0">
                <a:latin typeface="+mj-lt"/>
              </a:rPr>
              <a:t>:</a:t>
            </a:r>
          </a:p>
          <a:p>
            <a:pPr marL="322262" indent="-285750" algn="just"/>
            <a:r>
              <a:rPr lang="en-US" sz="1800" dirty="0" err="1">
                <a:latin typeface="+mj-lt"/>
              </a:rPr>
              <a:t>Laporan</a:t>
            </a:r>
            <a:r>
              <a:rPr lang="en-US" sz="1800" dirty="0">
                <a:latin typeface="+mj-lt"/>
              </a:rPr>
              <a:t> Formal</a:t>
            </a:r>
          </a:p>
          <a:p>
            <a:pPr marL="322262" indent="-285750" algn="just"/>
            <a:r>
              <a:rPr lang="en-US" sz="1800" dirty="0">
                <a:latin typeface="+mj-lt"/>
              </a:rPr>
              <a:t>Semi-formal</a:t>
            </a:r>
          </a:p>
        </p:txBody>
      </p:sp>
    </p:spTree>
    <p:extLst>
      <p:ext uri="{BB962C8B-B14F-4D97-AF65-F5344CB8AC3E}">
        <p14:creationId xmlns:p14="http://schemas.microsoft.com/office/powerpoint/2010/main" val="383484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FC354-1C43-1F77-C846-E04C488EF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440" y="883651"/>
            <a:ext cx="10739120" cy="1077229"/>
          </a:xfrm>
        </p:spPr>
        <p:txBody>
          <a:bodyPr/>
          <a:lstStyle/>
          <a:p>
            <a:r>
              <a:rPr lang="en-ID" b="1" dirty="0"/>
              <a:t>PENGERTIAN DAN TUJUAN PRESENTASI BISNIS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9585F-4520-2E00-6AE6-0F3CE8EFD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8560" y="1645920"/>
            <a:ext cx="9834880" cy="4704080"/>
          </a:xfrm>
        </p:spPr>
        <p:txBody>
          <a:bodyPr>
            <a:normAutofit/>
          </a:bodyPr>
          <a:lstStyle/>
          <a:p>
            <a:r>
              <a:rPr lang="en-ID" dirty="0" err="1"/>
              <a:t>Presentasi</a:t>
            </a:r>
            <a:r>
              <a:rPr lang="en-ID" dirty="0"/>
              <a:t> </a:t>
            </a:r>
            <a:r>
              <a:rPr lang="en-ID" dirty="0" err="1"/>
              <a:t>bisnis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penyampaian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mengenal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bisnis</a:t>
            </a:r>
            <a:r>
              <a:rPr lang="en-ID" dirty="0"/>
              <a:t> (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produk</a:t>
            </a:r>
            <a:r>
              <a:rPr lang="en-ID" dirty="0"/>
              <a:t>, </a:t>
            </a:r>
            <a:r>
              <a:rPr lang="en-ID" dirty="0" err="1"/>
              <a:t>perluasan</a:t>
            </a:r>
            <a:r>
              <a:rPr lang="en-ID" dirty="0"/>
              <a:t> pasar, </a:t>
            </a:r>
            <a:r>
              <a:rPr lang="en-ID" dirty="0" err="1"/>
              <a:t>pengajuan</a:t>
            </a:r>
            <a:r>
              <a:rPr lang="en-ID" dirty="0"/>
              <a:t> </a:t>
            </a:r>
            <a:r>
              <a:rPr lang="en-ID" dirty="0" err="1"/>
              <a:t>usul</a:t>
            </a:r>
            <a:r>
              <a:rPr lang="en-ID" dirty="0"/>
              <a:t> </a:t>
            </a:r>
            <a:r>
              <a:rPr lang="en-ID" dirty="0" err="1"/>
              <a:t>proyek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dan lain-lain) oleh </a:t>
            </a:r>
            <a:r>
              <a:rPr lang="en-ID" dirty="0" err="1"/>
              <a:t>pembicara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audiens</a:t>
            </a:r>
            <a:r>
              <a:rPr lang="en-ID" dirty="0"/>
              <a:t> yang </a:t>
            </a:r>
            <a:r>
              <a:rPr lang="en-ID" dirty="0" err="1"/>
              <a:t>hadir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forum </a:t>
            </a:r>
            <a:r>
              <a:rPr lang="en-ID" dirty="0" err="1"/>
              <a:t>bisnis</a:t>
            </a:r>
            <a:r>
              <a:rPr lang="en-ID" dirty="0"/>
              <a:t>. </a:t>
            </a:r>
            <a:r>
              <a:rPr lang="en-ID" dirty="0" err="1"/>
              <a:t>Tujuan</a:t>
            </a:r>
            <a:r>
              <a:rPr lang="en-ID" dirty="0"/>
              <a:t> yang </a:t>
            </a:r>
            <a:r>
              <a:rPr lang="en-ID" dirty="0" err="1"/>
              <a:t>ingin</a:t>
            </a:r>
            <a:r>
              <a:rPr lang="en-ID" dirty="0"/>
              <a:t> </a:t>
            </a:r>
            <a:r>
              <a:rPr lang="en-ID" dirty="0" err="1"/>
              <a:t>dicapai</a:t>
            </a:r>
            <a:r>
              <a:rPr lang="en-ID" dirty="0"/>
              <a:t> </a:t>
            </a:r>
            <a:r>
              <a:rPr lang="en-ID" dirty="0" err="1"/>
              <a:t>presentasi</a:t>
            </a:r>
            <a:r>
              <a:rPr lang="en-ID" dirty="0"/>
              <a:t> </a:t>
            </a:r>
            <a:r>
              <a:rPr lang="en-ID" dirty="0" err="1"/>
              <a:t>bisnis</a:t>
            </a:r>
            <a:r>
              <a:rPr lang="en-ID" dirty="0"/>
              <a:t>,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berikut</a:t>
            </a:r>
            <a:r>
              <a:rPr lang="en-ID" dirty="0"/>
              <a:t>: </a:t>
            </a:r>
          </a:p>
          <a:p>
            <a:r>
              <a:rPr lang="en-ID" dirty="0"/>
              <a:t> </a:t>
            </a:r>
            <a:r>
              <a:rPr lang="en-ID" dirty="0" err="1"/>
              <a:t>Menginformasikan</a:t>
            </a:r>
            <a:r>
              <a:rPr lang="en-ID" dirty="0"/>
              <a:t> </a:t>
            </a:r>
            <a:r>
              <a:rPr lang="en-ID" dirty="0" err="1"/>
              <a:t>pesan-pesan</a:t>
            </a:r>
            <a:r>
              <a:rPr lang="en-ID" dirty="0"/>
              <a:t> </a:t>
            </a:r>
            <a:r>
              <a:rPr lang="en-ID" dirty="0" err="1"/>
              <a:t>bisnis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audiens</a:t>
            </a:r>
            <a:r>
              <a:rPr lang="en-ID" dirty="0"/>
              <a:t> I.</a:t>
            </a:r>
          </a:p>
          <a:p>
            <a:r>
              <a:rPr lang="en-ID" dirty="0"/>
              <a:t> </a:t>
            </a:r>
            <a:r>
              <a:rPr lang="en-ID" dirty="0" err="1"/>
              <a:t>Menghibur</a:t>
            </a:r>
            <a:r>
              <a:rPr lang="en-ID" dirty="0"/>
              <a:t> </a:t>
            </a:r>
            <a:r>
              <a:rPr lang="en-ID" dirty="0" err="1"/>
              <a:t>audiens</a:t>
            </a:r>
            <a:r>
              <a:rPr lang="en-ID" dirty="0"/>
              <a:t> </a:t>
            </a:r>
          </a:p>
          <a:p>
            <a:r>
              <a:rPr lang="en-ID" dirty="0" err="1"/>
              <a:t>Menyentuh</a:t>
            </a:r>
            <a:r>
              <a:rPr lang="en-ID" dirty="0"/>
              <a:t> </a:t>
            </a:r>
            <a:r>
              <a:rPr lang="en-ID" dirty="0" err="1"/>
              <a:t>emosi</a:t>
            </a:r>
            <a:endParaRPr lang="en-ID" dirty="0"/>
          </a:p>
          <a:p>
            <a:r>
              <a:rPr lang="en-ID" dirty="0" err="1"/>
              <a:t>Memotivasi</a:t>
            </a:r>
            <a:r>
              <a:rPr lang="en-ID" dirty="0"/>
              <a:t> </a:t>
            </a:r>
            <a:r>
              <a:rPr lang="en-ID" dirty="0" err="1"/>
              <a:t>audiens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bertindak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56397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389FE5-421F-C21C-0531-28FAA48FF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29088" y="236786"/>
            <a:ext cx="7791931" cy="878468"/>
          </a:xfrm>
        </p:spPr>
        <p:txBody>
          <a:bodyPr>
            <a:normAutofit/>
          </a:bodyPr>
          <a:lstStyle/>
          <a:p>
            <a:r>
              <a:rPr lang="en-ID" sz="3600" b="1" dirty="0"/>
              <a:t>PERSIAPAN PRESENTASI BISNIS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B29525-D323-7BFC-D204-341FB823D1F7}"/>
              </a:ext>
            </a:extLst>
          </p:cNvPr>
          <p:cNvSpPr txBox="1"/>
          <p:nvPr/>
        </p:nvSpPr>
        <p:spPr>
          <a:xfrm>
            <a:off x="1026160" y="1115254"/>
            <a:ext cx="1013968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D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sz="20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Penguasaan</a:t>
            </a:r>
            <a:r>
              <a:rPr lang="en-ID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ID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topik</a:t>
            </a:r>
            <a:r>
              <a:rPr lang="en-ID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</a:t>
            </a:r>
            <a:r>
              <a:rPr lang="en-ID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0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ID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dipresentasikan</a:t>
            </a:r>
            <a:r>
              <a:rPr lang="en-ID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seorang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pembicara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kurang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menguasai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dipresentasikan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menghambat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penyampaian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audiens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citra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kurang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pembicara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sz="20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Penguasaan</a:t>
            </a:r>
            <a:r>
              <a:rPr lang="en-ID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ID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alat</a:t>
            </a:r>
            <a:r>
              <a:rPr lang="en-ID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bantu</a:t>
            </a:r>
            <a:r>
              <a:rPr lang="en-ID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presentasi</a:t>
            </a:r>
            <a:r>
              <a:rPr lang="en-ID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memanfaatkan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alat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bantu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mencapai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presentasi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bisnis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dikehendaki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sz="20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Menganalisis</a:t>
            </a:r>
            <a:r>
              <a:rPr lang="en-ID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audiens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mengenal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audiensnya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pembicara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perlu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analisis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berkaitan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siapa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seseorang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berbicara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mengenal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audiens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pembicara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semakin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mudah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presentasi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sz="20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Menganalisis</a:t>
            </a:r>
            <a:r>
              <a:rPr lang="en-ID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ID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lingkungan</a:t>
            </a:r>
            <a:r>
              <a:rPr lang="en-ID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lokasi</a:t>
            </a:r>
            <a:r>
              <a:rPr lang="en-ID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tempat</a:t>
            </a:r>
            <a:r>
              <a:rPr lang="en-ID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presentasi</a:t>
            </a:r>
            <a:r>
              <a:rPr lang="en-ID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Pemahaman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lingkungan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suasana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lokasi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presentasi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bisnis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kemudahan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pembicara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mengatur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alat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bantu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presentasi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suasana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lokasi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90997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713</TotalTime>
  <Words>768</Words>
  <Application>Microsoft Office PowerPoint</Application>
  <PresentationFormat>Widescreen</PresentationFormat>
  <Paragraphs>76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Franklin Gothic Book</vt:lpstr>
      <vt:lpstr>MS Shell Dlg 2</vt:lpstr>
      <vt:lpstr>Times New Roman</vt:lpstr>
      <vt:lpstr>Wingdings</vt:lpstr>
      <vt:lpstr>Wingdings 3</vt:lpstr>
      <vt:lpstr>Madison</vt:lpstr>
      <vt:lpstr>  PENULISAN LAPORAN DAN PRESENTASI BISNIS</vt:lpstr>
      <vt:lpstr>PENGERTIAN LAPORAN</vt:lpstr>
      <vt:lpstr>KARAKTERISTIK LAPORAN BISNIS</vt:lpstr>
      <vt:lpstr>PENGORGANISASIAN LAPORAN</vt:lpstr>
      <vt:lpstr>JENIS LAPORAN </vt:lpstr>
      <vt:lpstr>LAPORAN INFORMASIONAL</vt:lpstr>
      <vt:lpstr>LAPORAN ANALITIS</vt:lpstr>
      <vt:lpstr>PENGERTIAN DAN TUJUAN PRESENTASI BISNIS </vt:lpstr>
      <vt:lpstr>PowerPoint Presentation</vt:lpstr>
      <vt:lpstr>ALAT BANTU PRESENTASI BISNIS </vt:lpstr>
      <vt:lpstr>BERLATIH PRESENTASI BISNIS </vt:lpstr>
      <vt:lpstr>TERIMA KASIH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PENULISAN LAPORAN DAN PRESENTASI BISNIS</dc:title>
  <dc:creator>Zenita Apriani</dc:creator>
  <cp:lastModifiedBy>LENOVO</cp:lastModifiedBy>
  <cp:revision>3</cp:revision>
  <dcterms:created xsi:type="dcterms:W3CDTF">2022-09-17T02:41:52Z</dcterms:created>
  <dcterms:modified xsi:type="dcterms:W3CDTF">2023-10-31T05:26:05Z</dcterms:modified>
</cp:coreProperties>
</file>