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8" r:id="rId2"/>
    <p:sldMasterId id="2147483725" r:id="rId3"/>
    <p:sldMasterId id="2147483755" r:id="rId4"/>
    <p:sldMasterId id="214748376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3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4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38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0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1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2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9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0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1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4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49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6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490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8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1805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4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7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3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53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8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1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0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6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5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4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45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8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9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1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2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40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2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87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0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93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0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57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7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0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26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7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3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2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2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2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2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9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9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1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78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0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77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98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7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7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1726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17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065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21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08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0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1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7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6B39-F38F-463B-B1B5-7D0915FB36F6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30552-8D01-42A9-A4C3-45CE30D8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Canvas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75120"/>
          </a:xfrm>
        </p:spPr>
      </p:pic>
    </p:spTree>
    <p:extLst>
      <p:ext uri="{BB962C8B-B14F-4D97-AF65-F5344CB8AC3E}">
        <p14:creationId xmlns:p14="http://schemas.microsoft.com/office/powerpoint/2010/main" val="21073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26" y="4556502"/>
            <a:ext cx="8693310" cy="941677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Bersisi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757" y="588936"/>
            <a:ext cx="6121830" cy="344062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mempertemukan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endParaRPr lang="en-US" dirty="0" smtClean="0"/>
          </a:p>
          <a:p>
            <a:r>
              <a:rPr lang="en-US" dirty="0" smtClean="0"/>
              <a:t>Platform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lain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Platform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menfasilitas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29400"/>
          </a:xfrm>
        </p:spPr>
      </p:pic>
    </p:spTree>
    <p:extLst>
      <p:ext uri="{BB962C8B-B14F-4D97-AF65-F5344CB8AC3E}">
        <p14:creationId xmlns:p14="http://schemas.microsoft.com/office/powerpoint/2010/main" val="35829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32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1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42" y="0"/>
            <a:ext cx="9720072" cy="1499616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FREE/GRATIS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50" y="1170122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GRATIS, </a:t>
            </a:r>
            <a:r>
              <a:rPr lang="en-US" dirty="0" err="1" smtClean="0"/>
              <a:t>sedikitnya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gratis</a:t>
            </a:r>
          </a:p>
          <a:p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didanai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lain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lain.</a:t>
            </a:r>
          </a:p>
          <a:p>
            <a:r>
              <a:rPr lang="en-US" dirty="0" err="1" smtClean="0"/>
              <a:t>Terdiri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Penawaran</a:t>
            </a:r>
            <a:r>
              <a:rPr lang="en-US" dirty="0" smtClean="0"/>
              <a:t> Gratis </a:t>
            </a:r>
            <a:r>
              <a:rPr lang="en-US" dirty="0" err="1" smtClean="0"/>
              <a:t>berdasarkan</a:t>
            </a:r>
            <a:r>
              <a:rPr lang="en-US" dirty="0" smtClean="0"/>
              <a:t> platform </a:t>
            </a:r>
            <a:r>
              <a:rPr lang="en-US" dirty="0" err="1" smtClean="0"/>
              <a:t>bersisi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(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Freemium (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gratis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premium </a:t>
            </a:r>
            <a:r>
              <a:rPr lang="en-US" dirty="0" err="1" smtClean="0"/>
              <a:t>opsional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Model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Kail</a:t>
            </a:r>
            <a:r>
              <a:rPr lang="en-US" dirty="0" smtClean="0"/>
              <a:t> (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/gratis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memancing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mengulangi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Gratis : Platform </a:t>
            </a:r>
            <a:r>
              <a:rPr lang="en-US" dirty="0" err="1" smtClean="0"/>
              <a:t>Bersisi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Periklanan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gratis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platform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gratis.</a:t>
            </a:r>
          </a:p>
          <a:p>
            <a:r>
              <a:rPr lang="en-US" dirty="0" err="1" smtClean="0"/>
              <a:t>Sisi</a:t>
            </a:r>
            <a:r>
              <a:rPr lang="en-US" dirty="0" smtClean="0"/>
              <a:t> Lain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pemasang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platform </a:t>
            </a:r>
            <a:r>
              <a:rPr lang="en-US" dirty="0" err="1" smtClean="0"/>
              <a:t>bersisi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697980"/>
          </a:xfrm>
        </p:spPr>
      </p:pic>
    </p:spTree>
    <p:extLst>
      <p:ext uri="{BB962C8B-B14F-4D97-AF65-F5344CB8AC3E}">
        <p14:creationId xmlns:p14="http://schemas.microsoft.com/office/powerpoint/2010/main" val="2022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86600"/>
          </a:xfrm>
        </p:spPr>
      </p:pic>
    </p:spTree>
    <p:extLst>
      <p:ext uri="{BB962C8B-B14F-4D97-AF65-F5344CB8AC3E}">
        <p14:creationId xmlns:p14="http://schemas.microsoft.com/office/powerpoint/2010/main" val="660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Gratis : Freemium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gratis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premium </a:t>
            </a:r>
            <a:r>
              <a:rPr lang="en-US" dirty="0" err="1" smtClean="0"/>
              <a:t>berbayar</a:t>
            </a:r>
            <a:endParaRPr lang="en-US" dirty="0" smtClean="0"/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membayar</a:t>
            </a:r>
            <a:endParaRPr lang="en-US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10%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yang </a:t>
            </a:r>
            <a:r>
              <a:rPr lang="en-US" dirty="0" err="1" smtClean="0"/>
              <a:t>menikmati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premium</a:t>
            </a:r>
          </a:p>
          <a:p>
            <a:r>
              <a:rPr lang="en-US" dirty="0" smtClean="0"/>
              <a:t>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Biaya</a:t>
            </a:r>
            <a:r>
              <a:rPr lang="en-US" dirty="0" smtClean="0"/>
              <a:t> rata-rata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gratis</a:t>
            </a:r>
          </a:p>
          <a:p>
            <a:pPr marL="514350" indent="-514350">
              <a:buAutoNum type="arabicPeriod"/>
            </a:pPr>
            <a:r>
              <a:rPr lang="en-US" dirty="0" smtClean="0"/>
              <a:t>Rata-rata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gratis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577" y="2339998"/>
            <a:ext cx="5513423" cy="149961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09" y="328318"/>
            <a:ext cx="6082985" cy="45395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Pola</a:t>
            </a:r>
            <a:r>
              <a:rPr lang="en-US" sz="2400" dirty="0" smtClean="0"/>
              <a:t> 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menguraikan</a:t>
            </a:r>
            <a:r>
              <a:rPr lang="en-US" sz="2400" dirty="0" smtClean="0"/>
              <a:t> 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.”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21: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i="1" dirty="0" smtClean="0"/>
              <a:t>Unbundling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i="1" dirty="0" smtClean="0"/>
              <a:t>Long Tail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Platform </a:t>
            </a:r>
            <a:r>
              <a:rPr lang="en-US" sz="2400" dirty="0" err="1" smtClean="0"/>
              <a:t>Bersisi-Banyak</a:t>
            </a:r>
            <a:r>
              <a:rPr lang="en-US" sz="2400" dirty="0" smtClean="0"/>
              <a:t> (Multi-Sided)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FREE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Model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Terbuka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22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32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20478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Gratis : </a:t>
            </a:r>
            <a:r>
              <a:rPr lang="en-US" dirty="0" err="1" smtClean="0"/>
              <a:t>Umpan</a:t>
            </a:r>
            <a:r>
              <a:rPr lang="en-US" dirty="0" smtClean="0"/>
              <a:t> &amp;</a:t>
            </a:r>
            <a:r>
              <a:rPr lang="en-US" dirty="0" err="1" smtClean="0"/>
              <a:t>Kail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Kail</a:t>
            </a:r>
            <a:r>
              <a:rPr lang="en-US" dirty="0" smtClean="0"/>
              <a:t>”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bercirikan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gratis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kelanjutan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Intinya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tertagih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komplementernya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11963400" cy="6629400"/>
          </a:xfrm>
        </p:spPr>
      </p:pic>
    </p:spTree>
    <p:extLst>
      <p:ext uri="{BB962C8B-B14F-4D97-AF65-F5344CB8AC3E}">
        <p14:creationId xmlns:p14="http://schemas.microsoft.com/office/powerpoint/2010/main" val="5134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"/>
            <a:ext cx="12192000" cy="6697980"/>
          </a:xfrm>
        </p:spPr>
      </p:pic>
    </p:spTree>
    <p:extLst>
      <p:ext uri="{BB962C8B-B14F-4D97-AF65-F5344CB8AC3E}">
        <p14:creationId xmlns:p14="http://schemas.microsoft.com/office/powerpoint/2010/main" val="11813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Terbuka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err="1" smtClean="0"/>
              <a:t>kolaborasi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mitra</a:t>
            </a:r>
            <a:r>
              <a:rPr lang="en-US" i="1" dirty="0" smtClean="0"/>
              <a:t> </a:t>
            </a:r>
            <a:r>
              <a:rPr lang="en-US" i="1" dirty="0" err="1" smtClean="0"/>
              <a:t>luar</a:t>
            </a:r>
            <a:r>
              <a:rPr lang="en-US" i="1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“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”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“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”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asset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diluncurkan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Henry </a:t>
            </a:r>
            <a:r>
              <a:rPr lang="en-US" dirty="0" err="1" smtClean="0"/>
              <a:t>Chesbrough</a:t>
            </a:r>
            <a:r>
              <a:rPr lang="en-US" dirty="0" smtClean="0"/>
              <a:t>,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proses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7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property </a:t>
            </a:r>
            <a:r>
              <a:rPr lang="en-US" dirty="0" err="1"/>
              <a:t>intelektual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komersialisasinya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property </a:t>
            </a:r>
            <a:r>
              <a:rPr lang="en-US" dirty="0" err="1"/>
              <a:t>intelektual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teknologinya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asset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termanfaatkan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97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24360" cy="6858000"/>
          </a:xfrm>
        </p:spPr>
      </p:pic>
    </p:spTree>
    <p:extLst>
      <p:ext uri="{BB962C8B-B14F-4D97-AF65-F5344CB8AC3E}">
        <p14:creationId xmlns:p14="http://schemas.microsoft.com/office/powerpoint/2010/main" val="14743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i="1" dirty="0" smtClean="0"/>
              <a:t>Unbundling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028" y="2409986"/>
            <a:ext cx="5330176" cy="402336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fundamental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idealnya</a:t>
            </a:r>
            <a:r>
              <a:rPr lang="en-US" dirty="0" smtClean="0"/>
              <a:t> “</a:t>
            </a:r>
            <a:r>
              <a:rPr lang="en-US" dirty="0" err="1" smtClean="0"/>
              <a:t>terurai</a:t>
            </a:r>
            <a:r>
              <a:rPr lang="en-US" dirty="0" smtClean="0"/>
              <a:t>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7000" cy="6680200"/>
          </a:xfrm>
        </p:spPr>
      </p:pic>
    </p:spTree>
    <p:extLst>
      <p:ext uri="{BB962C8B-B14F-4D97-AF65-F5344CB8AC3E}">
        <p14:creationId xmlns:p14="http://schemas.microsoft.com/office/powerpoint/2010/main" val="27859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88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86600"/>
          </a:xfrm>
        </p:spPr>
      </p:pic>
    </p:spTree>
    <p:extLst>
      <p:ext uri="{BB962C8B-B14F-4D97-AF65-F5344CB8AC3E}">
        <p14:creationId xmlns:p14="http://schemas.microsoft.com/office/powerpoint/2010/main" val="31981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24360" cy="6858000"/>
          </a:xfrm>
        </p:spPr>
      </p:pic>
    </p:spTree>
    <p:extLst>
      <p:ext uri="{BB962C8B-B14F-4D97-AF65-F5344CB8AC3E}">
        <p14:creationId xmlns:p14="http://schemas.microsoft.com/office/powerpoint/2010/main" val="12273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204655"/>
            <a:ext cx="5500658" cy="82513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Long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192957"/>
            <a:ext cx="6088380" cy="29455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Long tail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ceruk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=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terlaris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 </a:t>
            </a:r>
            <a:r>
              <a:rPr lang="en-US" dirty="0" err="1" smtClean="0"/>
              <a:t>bisnis</a:t>
            </a:r>
            <a:r>
              <a:rPr lang="en-US" dirty="0" smtClean="0"/>
              <a:t> long tail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inventori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platform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ceruk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 yang </a:t>
            </a:r>
            <a:r>
              <a:rPr lang="en-US" dirty="0" err="1" smtClean="0"/>
              <a:t>tertarik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722" y="204655"/>
            <a:ext cx="463296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8028" y="1604742"/>
            <a:ext cx="2735072" cy="12095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Konsep</a:t>
            </a:r>
            <a:r>
              <a:rPr lang="en-US" sz="2800" b="1" dirty="0" smtClean="0"/>
              <a:t> Long Tail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3697940" y="1820164"/>
            <a:ext cx="965200" cy="7853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5147980" y="1800352"/>
            <a:ext cx="4445000" cy="101396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Chris Anderson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3725580" y="3098800"/>
            <a:ext cx="6480738" cy="32105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total </a:t>
            </a:r>
            <a:r>
              <a:rPr lang="en-US" sz="2800" dirty="0" err="1"/>
              <a:t>pendapatan</a:t>
            </a:r>
            <a:r>
              <a:rPr lang="en-US" sz="2800" dirty="0"/>
              <a:t> yang </a:t>
            </a:r>
            <a:r>
              <a:rPr lang="en-US" sz="2800" dirty="0" err="1"/>
              <a:t>besarnya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melampaui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yang </a:t>
            </a:r>
            <a:r>
              <a:rPr lang="en-US" sz="2800" dirty="0" err="1"/>
              <a:t>dihasilkan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berfokus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terlaris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6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2666</TotalTime>
  <Words>579</Words>
  <Application>Microsoft Office PowerPoint</Application>
  <PresentationFormat>Widescreen</PresentationFormat>
  <Paragraphs>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Century Gothic</vt:lpstr>
      <vt:lpstr>Garamond</vt:lpstr>
      <vt:lpstr>Trebuchet MS</vt:lpstr>
      <vt:lpstr>Tw Cen MT</vt:lpstr>
      <vt:lpstr>Tw Cen MT Condensed</vt:lpstr>
      <vt:lpstr>Wingdings 3</vt:lpstr>
      <vt:lpstr>Ion</vt:lpstr>
      <vt:lpstr>Wisp</vt:lpstr>
      <vt:lpstr>Organic</vt:lpstr>
      <vt:lpstr>Integral</vt:lpstr>
      <vt:lpstr>Facet</vt:lpstr>
      <vt:lpstr>Mendesain Pola Model Bisnis Canvas</vt:lpstr>
      <vt:lpstr>Pola Model Bisnis</vt:lpstr>
      <vt:lpstr>Model Bisnis Unbundling</vt:lpstr>
      <vt:lpstr>PowerPoint Presentation</vt:lpstr>
      <vt:lpstr>PowerPoint Presentation</vt:lpstr>
      <vt:lpstr>PowerPoint Presentation</vt:lpstr>
      <vt:lpstr>PowerPoint Presentation</vt:lpstr>
      <vt:lpstr>Model Bisnis Long Tail</vt:lpstr>
      <vt:lpstr>PowerPoint Presentation</vt:lpstr>
      <vt:lpstr>PowerPoint Presentation</vt:lpstr>
      <vt:lpstr>Model Bisnis Bersisi Banyak</vt:lpstr>
      <vt:lpstr>PowerPoint Presentation</vt:lpstr>
      <vt:lpstr>PowerPoint Presentation</vt:lpstr>
      <vt:lpstr>PowerPoint Presentation</vt:lpstr>
      <vt:lpstr>Model Bisnis FREE/GRATIS</vt:lpstr>
      <vt:lpstr>Gratis : Platform Bersisi Banyak dengan Berbasis Iklan</vt:lpstr>
      <vt:lpstr>PowerPoint Presentation</vt:lpstr>
      <vt:lpstr>PowerPoint Presentation</vt:lpstr>
      <vt:lpstr>Gratis : Freemium</vt:lpstr>
      <vt:lpstr>PowerPoint Presentation</vt:lpstr>
      <vt:lpstr>PowerPoint Presentation</vt:lpstr>
      <vt:lpstr>PowerPoint Presentation</vt:lpstr>
      <vt:lpstr>Gratis : Umpan &amp;Kail</vt:lpstr>
      <vt:lpstr>PowerPoint Presentation</vt:lpstr>
      <vt:lpstr>PowerPoint Presentation</vt:lpstr>
      <vt:lpstr>Model Bisnis Terbuka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Mendesain Pola Model Bisnis Canvas</dc:title>
  <dc:creator>user</dc:creator>
  <cp:lastModifiedBy>asus</cp:lastModifiedBy>
  <cp:revision>43</cp:revision>
  <dcterms:created xsi:type="dcterms:W3CDTF">2019-02-14T10:15:17Z</dcterms:created>
  <dcterms:modified xsi:type="dcterms:W3CDTF">2021-03-20T06:59:53Z</dcterms:modified>
</cp:coreProperties>
</file>