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2" r:id="rId1"/>
  </p:sldMasterIdLst>
  <p:notesMasterIdLst>
    <p:notesMasterId r:id="rId11"/>
  </p:notesMasterIdLst>
  <p:sldIdLst>
    <p:sldId id="28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1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0766C-A5E1-4BE0-B79D-B221391E3231}" type="datetimeFigureOut">
              <a:rPr lang="id-ID" smtClean="0"/>
              <a:pPr/>
              <a:t>04/05/2021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2FA97-F5B0-460A-91C8-450B4369F81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00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09F5-6968-436B-B575-52BFC811E1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813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2569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206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859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0256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595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3402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09F5-6968-436B-B575-52BFC811E1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3871913" y="5514975"/>
            <a:ext cx="11572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/>
              <a:t>Company</a:t>
            </a:r>
          </a:p>
          <a:p>
            <a:pPr>
              <a:defRPr/>
            </a:pPr>
            <a:r>
              <a:rPr lang="en-US" sz="2600" b="1"/>
              <a:t>LOGO</a:t>
            </a:r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8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9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1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pic>
        <p:nvPicPr>
          <p:cNvPr id="12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" name="Rectangle 63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4038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124200" y="2819400"/>
            <a:ext cx="57912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CCB32F-639F-4353-B194-515F58951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F4FEA-73B5-42A9-B0EF-E9C240706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D5728-DB1B-4413-9461-24DEE5086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id-ID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6ED59-F850-4B8B-A1FC-FE3A100E1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8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CC3E8-B2F5-4C76-A2A4-8FA8C4C9A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11293-1922-490A-A548-BE0FF1D85F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76E22-7A91-41BF-88E1-0CC0E5427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56F6D-E67E-4CC3-B074-5F21D64D4F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E2885-4A8F-4637-B61F-E35D1A1FC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B7DA0-0302-4A6A-94C9-75BFAE984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36488-F6F2-4AD5-AE2C-C8E95C289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83A83-621A-46D8-838A-3D4BA7A98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1030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1031" name="Group 3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1026" name="Object 3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6" name="Image" r:id="rId17" imgW="3646321" imgH="3931376" progId="">
                    <p:embed/>
                  </p:oleObj>
                </mc:Choice>
                <mc:Fallback>
                  <p:oleObj name="Image" r:id="rId17" imgW="3646321" imgH="3931376" progId="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1470"/>
                        <a:stretch>
                          <a:fillRect/>
                        </a:stretch>
                      </p:blipFill>
                      <p:spPr bwMode="auto">
                        <a:xfrm>
                          <a:off x="695" y="0"/>
                          <a:ext cx="780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7" name="Image" r:id="rId19" imgW="2575783" imgH="2545301" progId="">
                    <p:embed/>
                  </p:oleObj>
                </mc:Choice>
                <mc:Fallback>
                  <p:oleObj name="Image" r:id="rId19" imgW="2575783" imgH="2545301" progId="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737" cy="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D7147CF9-D26B-4805-A299-64B48DC7183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7" name="Group 4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4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40360" y="2178230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Proses </a:t>
            </a:r>
            <a:r>
              <a:rPr lang="en-US" altLang="ko-KR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Pengembangan</a:t>
            </a:r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Bisnis</a:t>
            </a:r>
            <a:endParaRPr lang="en-US" altLang="ko-KR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0" y="6525344"/>
            <a:ext cx="8676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Business Model Generatio</a:t>
            </a:r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1139" y="4909145"/>
            <a:ext cx="18764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356" y="4909144"/>
            <a:ext cx="18669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cer\Contacts\Desktop\arief-widhiyasa-ceo-agate-studio-9-courtesy-by-reo-ludiansa-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909144"/>
            <a:ext cx="2022872" cy="14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Contacts\Desktop\tokobagus-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4909145"/>
            <a:ext cx="1872209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 err="1" smtClean="0"/>
              <a:t>Inovasi</a:t>
            </a:r>
            <a:r>
              <a:rPr lang="en-US" sz="3000" dirty="0" smtClean="0"/>
              <a:t> Model </a:t>
            </a:r>
            <a:r>
              <a:rPr lang="en-US" sz="3000" dirty="0" err="1" smtClean="0"/>
              <a:t>bisnis</a:t>
            </a:r>
            <a:r>
              <a:rPr lang="en-US" sz="3000" dirty="0" smtClean="0"/>
              <a:t> </a:t>
            </a:r>
            <a:r>
              <a:rPr lang="en-US" sz="3000" dirty="0" err="1" smtClean="0"/>
              <a:t>dilakukan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empat</a:t>
            </a:r>
            <a:r>
              <a:rPr lang="en-US" sz="3000" dirty="0" smtClean="0"/>
              <a:t> </a:t>
            </a:r>
            <a:r>
              <a:rPr lang="en-US" sz="3000" dirty="0" err="1" smtClean="0"/>
              <a:t>tujuan</a:t>
            </a:r>
            <a:r>
              <a:rPr lang="en-US" sz="3000" dirty="0" smtClean="0"/>
              <a:t>:</a:t>
            </a:r>
          </a:p>
          <a:p>
            <a:pPr marL="514350" indent="-514350">
              <a:buAutoNum type="arabicPeriod"/>
            </a:pP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memenuhi</a:t>
            </a:r>
            <a:r>
              <a:rPr lang="en-US" sz="3000" dirty="0" smtClean="0"/>
              <a:t> </a:t>
            </a:r>
            <a:r>
              <a:rPr lang="en-US" sz="3000" dirty="0" err="1" smtClean="0"/>
              <a:t>kebutuhan</a:t>
            </a:r>
            <a:r>
              <a:rPr lang="en-US" sz="3000" dirty="0" smtClean="0"/>
              <a:t> </a:t>
            </a:r>
            <a:r>
              <a:rPr lang="en-US" sz="3000" dirty="0" err="1" smtClean="0"/>
              <a:t>pasar</a:t>
            </a:r>
            <a:r>
              <a:rPr lang="en-US" sz="3000" dirty="0" smtClean="0"/>
              <a:t> yang </a:t>
            </a:r>
            <a:r>
              <a:rPr lang="en-US" sz="3000" dirty="0" err="1" smtClean="0"/>
              <a:t>belum</a:t>
            </a:r>
            <a:r>
              <a:rPr lang="en-US" sz="3000" dirty="0" smtClean="0"/>
              <a:t> </a:t>
            </a:r>
            <a:r>
              <a:rPr lang="en-US" sz="3000" dirty="0" err="1" smtClean="0"/>
              <a:t>terjawab</a:t>
            </a:r>
            <a:endParaRPr lang="en-US" sz="3000" dirty="0" smtClean="0"/>
          </a:p>
          <a:p>
            <a:pPr marL="514350" indent="-514350">
              <a:buAutoNum type="arabicPeriod"/>
            </a:pPr>
            <a:r>
              <a:rPr lang="en-US" sz="3000" dirty="0" err="1" smtClean="0"/>
              <a:t>Menghadirkan</a:t>
            </a:r>
            <a:r>
              <a:rPr lang="en-US" sz="3000" dirty="0" smtClean="0"/>
              <a:t> </a:t>
            </a:r>
            <a:r>
              <a:rPr lang="en-US" sz="3000" dirty="0" err="1" smtClean="0"/>
              <a:t>teknologi</a:t>
            </a:r>
            <a:r>
              <a:rPr lang="en-US" sz="3000" dirty="0" smtClean="0"/>
              <a:t>, </a:t>
            </a:r>
            <a:r>
              <a:rPr lang="en-US" sz="3000" dirty="0" err="1" smtClean="0"/>
              <a:t>produk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jasa</a:t>
            </a:r>
            <a:r>
              <a:rPr lang="en-US" sz="3000" dirty="0" smtClean="0"/>
              <a:t> yang </a:t>
            </a:r>
            <a:r>
              <a:rPr lang="en-US" sz="3000" dirty="0" err="1" smtClean="0"/>
              <a:t>baru</a:t>
            </a:r>
            <a:r>
              <a:rPr lang="en-US" sz="3000" dirty="0" smtClean="0"/>
              <a:t> </a:t>
            </a:r>
            <a:r>
              <a:rPr lang="en-US" sz="3000" dirty="0" err="1" smtClean="0"/>
              <a:t>ke</a:t>
            </a:r>
            <a:r>
              <a:rPr lang="en-US" sz="3000" dirty="0" smtClean="0"/>
              <a:t> </a:t>
            </a:r>
            <a:r>
              <a:rPr lang="en-US" sz="3000" dirty="0" err="1" smtClean="0"/>
              <a:t>pasar</a:t>
            </a:r>
            <a:endParaRPr lang="en-US" sz="3000" dirty="0" smtClean="0"/>
          </a:p>
          <a:p>
            <a:pPr marL="514350" indent="-514350">
              <a:buAutoNum type="arabicPeriod"/>
            </a:pP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meningkatkan</a:t>
            </a:r>
            <a:r>
              <a:rPr lang="en-US" sz="3000" dirty="0" smtClean="0"/>
              <a:t>, </a:t>
            </a:r>
            <a:r>
              <a:rPr lang="en-US" sz="3000" dirty="0" err="1" smtClean="0"/>
              <a:t>mengganggu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mengubah</a:t>
            </a:r>
            <a:r>
              <a:rPr lang="en-US" sz="3000" dirty="0" smtClean="0"/>
              <a:t> </a:t>
            </a:r>
            <a:r>
              <a:rPr lang="en-US" sz="3000" dirty="0" err="1" smtClean="0"/>
              <a:t>pasar</a:t>
            </a:r>
            <a:r>
              <a:rPr lang="en-US" sz="3000" dirty="0" smtClean="0"/>
              <a:t> yang </a:t>
            </a:r>
            <a:r>
              <a:rPr lang="en-US" sz="3000" dirty="0" err="1" smtClean="0"/>
              <a:t>sudah</a:t>
            </a:r>
            <a:r>
              <a:rPr lang="en-US" sz="3000" dirty="0" smtClean="0"/>
              <a:t> </a:t>
            </a:r>
            <a:r>
              <a:rPr lang="en-US" sz="3000" dirty="0" err="1" smtClean="0"/>
              <a:t>ada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model </a:t>
            </a:r>
            <a:r>
              <a:rPr lang="en-US" sz="3000" dirty="0" err="1" smtClean="0"/>
              <a:t>bisnis</a:t>
            </a:r>
            <a:r>
              <a:rPr lang="en-US" sz="3000" dirty="0" smtClean="0"/>
              <a:t> yang </a:t>
            </a:r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baik</a:t>
            </a:r>
            <a:endParaRPr lang="en-US" sz="3000" dirty="0" smtClean="0"/>
          </a:p>
          <a:p>
            <a:pPr marL="514350" indent="-514350">
              <a:buAutoNum type="arabicPeriod"/>
            </a:pPr>
            <a:r>
              <a:rPr lang="en-US" sz="3000" dirty="0" err="1" smtClean="0"/>
              <a:t>Menciptakan</a:t>
            </a:r>
            <a:r>
              <a:rPr lang="en-US" sz="3000" dirty="0" smtClean="0"/>
              <a:t> </a:t>
            </a:r>
            <a:r>
              <a:rPr lang="en-US" sz="3000" dirty="0" err="1" smtClean="0"/>
              <a:t>pasar</a:t>
            </a:r>
            <a:r>
              <a:rPr lang="en-US" sz="3000" dirty="0" smtClean="0"/>
              <a:t> yang </a:t>
            </a:r>
            <a:r>
              <a:rPr lang="en-US" sz="3000" dirty="0" err="1" smtClean="0"/>
              <a:t>benar-benar</a:t>
            </a:r>
            <a:r>
              <a:rPr lang="en-US" sz="3000" dirty="0" smtClean="0"/>
              <a:t> </a:t>
            </a:r>
            <a:r>
              <a:rPr lang="en-US" sz="3000" dirty="0" err="1" smtClean="0"/>
              <a:t>baru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001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775"/>
            <a:ext cx="8229600" cy="50260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Ada lima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pebisnis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Menggerakkan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Mendesain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Menerapkan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Mengelola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Menggerakan</a:t>
            </a:r>
            <a:r>
              <a:rPr lang="en-US" dirty="0" smtClean="0"/>
              <a:t>/</a:t>
            </a:r>
            <a:r>
              <a:rPr lang="en-US" dirty="0" err="1" smtClean="0"/>
              <a:t>Mobilisasi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14474"/>
            <a:ext cx="26670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34" y="4953000"/>
            <a:ext cx="4924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1371600"/>
            <a:ext cx="412164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 smtClean="0"/>
              <a:t>Aktivitas</a:t>
            </a:r>
            <a:r>
              <a:rPr lang="en-US" b="1" dirty="0" smtClean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Menyusun</a:t>
            </a:r>
            <a:r>
              <a:rPr lang="en-US" dirty="0" smtClean="0"/>
              <a:t> Tim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Mencari</a:t>
            </a:r>
            <a:r>
              <a:rPr lang="en-US" dirty="0" smtClean="0"/>
              <a:t> &amp;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84158" y="3571726"/>
            <a:ext cx="412164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Kunci</a:t>
            </a:r>
            <a:r>
              <a:rPr lang="en-US" b="1" dirty="0" smtClean="0"/>
              <a:t> </a:t>
            </a:r>
            <a:r>
              <a:rPr lang="en-US" b="1" dirty="0" err="1" smtClean="0"/>
              <a:t>Kesuksesan</a:t>
            </a:r>
            <a:r>
              <a:rPr lang="en-US" b="1" dirty="0" smtClean="0"/>
              <a:t>:</a:t>
            </a:r>
          </a:p>
          <a:p>
            <a:pPr>
              <a:spcBef>
                <a:spcPts val="600"/>
              </a:spcBef>
            </a:pP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Pengalaman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Memahami</a:t>
            </a:r>
            <a:r>
              <a:rPr lang="en-US" dirty="0" smtClean="0"/>
              <a:t>/Understand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71600"/>
            <a:ext cx="34385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4800" y="1371600"/>
            <a:ext cx="44958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 smtClean="0"/>
              <a:t>Aktivitas</a:t>
            </a:r>
            <a:r>
              <a:rPr lang="en-US" b="1" dirty="0" smtClean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Memindai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Mewawancara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r>
              <a:rPr lang="en-US" dirty="0" smtClean="0"/>
              <a:t>, mentor,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Meneliti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dicoba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contoh2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penyebabnya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&amp; </a:t>
            </a:r>
            <a:r>
              <a:rPr lang="en-US" dirty="0" err="1" smtClean="0"/>
              <a:t>opini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4663530"/>
            <a:ext cx="4495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Kunci</a:t>
            </a:r>
            <a:r>
              <a:rPr lang="en-US" b="1" dirty="0" smtClean="0"/>
              <a:t> </a:t>
            </a:r>
            <a:r>
              <a:rPr lang="en-US" b="1" dirty="0" err="1" smtClean="0"/>
              <a:t>Kesuksesan</a:t>
            </a:r>
            <a:r>
              <a:rPr lang="en-US" b="1" dirty="0" smtClean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mendalam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target yang </a:t>
            </a:r>
            <a:r>
              <a:rPr lang="en-US" dirty="0" err="1" smtClean="0"/>
              <a:t>potensial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melampaui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konvensional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target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459103"/>
            <a:ext cx="34385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945774"/>
            <a:ext cx="34385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2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399"/>
            <a:ext cx="2743200" cy="208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31" y="3377118"/>
            <a:ext cx="2559269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" y="4843968"/>
            <a:ext cx="2254469" cy="197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371600"/>
            <a:ext cx="44958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 smtClean="0"/>
              <a:t>Aktivitas</a:t>
            </a:r>
            <a:r>
              <a:rPr lang="en-US" b="1" dirty="0" smtClean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Memindai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Mewawancara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r>
              <a:rPr lang="en-US" dirty="0" smtClean="0"/>
              <a:t>, mentor,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Meneliti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dicoba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contoh2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penyebabnya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&amp; </a:t>
            </a:r>
            <a:r>
              <a:rPr lang="en-US" dirty="0" err="1" smtClean="0"/>
              <a:t>opini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4495800"/>
            <a:ext cx="47244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Kunci</a:t>
            </a:r>
            <a:r>
              <a:rPr lang="en-US" b="1" dirty="0" smtClean="0"/>
              <a:t> </a:t>
            </a:r>
            <a:r>
              <a:rPr lang="en-US" b="1" dirty="0" err="1" smtClean="0"/>
              <a:t>Kesuksesan</a:t>
            </a:r>
            <a:r>
              <a:rPr lang="en-US" b="1" dirty="0" smtClean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orang-orang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melampaui</a:t>
            </a:r>
            <a:r>
              <a:rPr lang="en-US" dirty="0" smtClean="0"/>
              <a:t> status quo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Meluangkan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mengeksplorasi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Menerapkan</a:t>
            </a:r>
            <a:r>
              <a:rPr lang="en-US" dirty="0" smtClean="0"/>
              <a:t>/</a:t>
            </a:r>
            <a:r>
              <a:rPr lang="en-US" dirty="0" err="1" smtClean="0"/>
              <a:t>Implementasi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71600"/>
            <a:ext cx="248478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1371600"/>
            <a:ext cx="5410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 smtClean="0"/>
              <a:t>Aktivitas</a:t>
            </a:r>
            <a:r>
              <a:rPr lang="en-US" b="1" dirty="0" smtClean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Berkomunikasi</a:t>
            </a:r>
            <a:r>
              <a:rPr lang="en-US" dirty="0" smtClean="0"/>
              <a:t>, </a:t>
            </a:r>
            <a:r>
              <a:rPr lang="en-US" dirty="0" err="1" smtClean="0"/>
              <a:t>Presentasi</a:t>
            </a:r>
            <a:r>
              <a:rPr lang="en-US" dirty="0" smtClean="0"/>
              <a:t> &amp; </a:t>
            </a:r>
            <a:r>
              <a:rPr lang="en-US" dirty="0" err="1" smtClean="0"/>
              <a:t>Terlibat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915" y="4639332"/>
            <a:ext cx="1914525" cy="199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3162300"/>
            <a:ext cx="4724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Kunci</a:t>
            </a:r>
            <a:r>
              <a:rPr lang="en-US" b="1" dirty="0" smtClean="0"/>
              <a:t> </a:t>
            </a:r>
            <a:r>
              <a:rPr lang="en-US" b="1" dirty="0" err="1" smtClean="0"/>
              <a:t>Kesuksesan</a:t>
            </a:r>
            <a:r>
              <a:rPr lang="en-US" b="1" dirty="0" smtClean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Praktek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yang </a:t>
            </a:r>
            <a:r>
              <a:rPr lang="en-US" dirty="0" err="1" smtClean="0"/>
              <a:t>terbaik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Kemauan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Menyelaraskan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dituju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Mengelola</a:t>
            </a:r>
            <a:r>
              <a:rPr lang="en-US" dirty="0" smtClean="0"/>
              <a:t>/Manage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6496"/>
            <a:ext cx="2133600" cy="202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436883"/>
            <a:ext cx="2362199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943475"/>
            <a:ext cx="21907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1371600"/>
            <a:ext cx="54864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 smtClean="0"/>
              <a:t>Aktivitas</a:t>
            </a:r>
            <a:r>
              <a:rPr lang="en-US" b="1" dirty="0" smtClean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Memindai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Memperbarui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mengkaji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Menyelaraskan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sinergi</a:t>
            </a:r>
            <a:r>
              <a:rPr lang="en-US" dirty="0" smtClean="0"/>
              <a:t> POAC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3962400"/>
            <a:ext cx="47244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Kunci</a:t>
            </a:r>
            <a:r>
              <a:rPr lang="en-US" b="1" dirty="0" smtClean="0"/>
              <a:t> </a:t>
            </a:r>
            <a:r>
              <a:rPr lang="en-US" b="1" dirty="0" err="1" smtClean="0"/>
              <a:t>Kesuksesan</a:t>
            </a:r>
            <a:r>
              <a:rPr lang="en-US" b="1" dirty="0" smtClean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 smtClean="0"/>
              <a:t>Proaktif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smtClean="0"/>
              <a:t>Tata </a:t>
            </a:r>
            <a:r>
              <a:rPr lang="en-US" dirty="0" err="1" smtClean="0"/>
              <a:t>Kelola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150" y="5545975"/>
            <a:ext cx="4438650" cy="126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2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962400"/>
            <a:ext cx="5543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THE END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5343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0</TotalTime>
  <Words>306</Words>
  <Application>Microsoft Office PowerPoint</Application>
  <PresentationFormat>On-screen Show (4:3)</PresentationFormat>
  <Paragraphs>74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맑은 고딕</vt:lpstr>
      <vt:lpstr>Arial</vt:lpstr>
      <vt:lpstr>Calibri</vt:lpstr>
      <vt:lpstr>Wingdings</vt:lpstr>
      <vt:lpstr>Wingdings 2</vt:lpstr>
      <vt:lpstr>ms01_1</vt:lpstr>
      <vt:lpstr>Image</vt:lpstr>
      <vt:lpstr>PowerPoint Presentation</vt:lpstr>
      <vt:lpstr>Tujuan Inovasi Bisnis</vt:lpstr>
      <vt:lpstr>5 Fase Pengembangan Model Bisnis</vt:lpstr>
      <vt:lpstr>Menggerakan/Mobilisasi</vt:lpstr>
      <vt:lpstr>Memahami/Understand</vt:lpstr>
      <vt:lpstr>Desain</vt:lpstr>
      <vt:lpstr>Menerapkan/Implementasi</vt:lpstr>
      <vt:lpstr>Mengelola/Manage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/>
  <cp:lastModifiedBy/>
  <cp:revision>1</cp:revision>
  <dcterms:created xsi:type="dcterms:W3CDTF">2014-08-30T06:21:55Z</dcterms:created>
  <dcterms:modified xsi:type="dcterms:W3CDTF">2021-05-04T07:12:37Z</dcterms:modified>
</cp:coreProperties>
</file>